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994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98EA4D8-7B46-45AB-AEED-31F1ABFDD819}" type="doc">
      <dgm:prSet loTypeId="urn:microsoft.com/office/officeart/2005/8/layout/hProcess4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GB"/>
        </a:p>
      </dgm:t>
    </dgm:pt>
    <dgm:pt modelId="{5B5DF87E-9624-4B5D-BF8D-FA7CA5E886C8}">
      <dgm:prSet phldrT="[Text]"/>
      <dgm:spPr/>
      <dgm:t>
        <a:bodyPr/>
        <a:lstStyle/>
        <a:p>
          <a:r>
            <a:rPr lang="en-GB" dirty="0" smtClean="0"/>
            <a:t>Activity 1</a:t>
          </a:r>
          <a:endParaRPr lang="en-GB" dirty="0"/>
        </a:p>
      </dgm:t>
    </dgm:pt>
    <dgm:pt modelId="{498E737B-5392-4673-9854-36AA1DBFE307}" type="parTrans" cxnId="{ECBF0645-8700-4A25-9EE9-3F749F63943B}">
      <dgm:prSet/>
      <dgm:spPr/>
      <dgm:t>
        <a:bodyPr/>
        <a:lstStyle/>
        <a:p>
          <a:endParaRPr lang="en-GB"/>
        </a:p>
      </dgm:t>
    </dgm:pt>
    <dgm:pt modelId="{2088927A-9E98-4462-AE55-F5259738B330}" type="sibTrans" cxnId="{ECBF0645-8700-4A25-9EE9-3F749F63943B}">
      <dgm:prSet/>
      <dgm:spPr/>
      <dgm:t>
        <a:bodyPr/>
        <a:lstStyle/>
        <a:p>
          <a:endParaRPr lang="en-GB"/>
        </a:p>
      </dgm:t>
    </dgm:pt>
    <dgm:pt modelId="{930C19B8-D970-4B2B-9FB5-2E8E662F2E0C}">
      <dgm:prSet phldrT="[Text]"/>
      <dgm:spPr/>
      <dgm:t>
        <a:bodyPr/>
        <a:lstStyle/>
        <a:p>
          <a:r>
            <a:rPr lang="en-GB" dirty="0" smtClean="0"/>
            <a:t>Step 1.1</a:t>
          </a:r>
          <a:endParaRPr lang="en-GB" dirty="0"/>
        </a:p>
      </dgm:t>
    </dgm:pt>
    <dgm:pt modelId="{0DFB4CF0-31FA-48DF-A6C0-E0AA9914F811}" type="parTrans" cxnId="{36574961-0F4C-44AA-B5BF-F343B6C0C26C}">
      <dgm:prSet/>
      <dgm:spPr/>
      <dgm:t>
        <a:bodyPr/>
        <a:lstStyle/>
        <a:p>
          <a:endParaRPr lang="en-GB"/>
        </a:p>
      </dgm:t>
    </dgm:pt>
    <dgm:pt modelId="{306A8FD4-1D91-45EF-9172-602CC78993B9}" type="sibTrans" cxnId="{36574961-0F4C-44AA-B5BF-F343B6C0C26C}">
      <dgm:prSet/>
      <dgm:spPr/>
      <dgm:t>
        <a:bodyPr/>
        <a:lstStyle/>
        <a:p>
          <a:endParaRPr lang="en-GB"/>
        </a:p>
      </dgm:t>
    </dgm:pt>
    <dgm:pt modelId="{83B25641-EC8F-4D2F-886A-DA95864A2B88}">
      <dgm:prSet phldrT="[Text]"/>
      <dgm:spPr/>
      <dgm:t>
        <a:bodyPr/>
        <a:lstStyle/>
        <a:p>
          <a:r>
            <a:rPr lang="en-GB" dirty="0" smtClean="0"/>
            <a:t>Step 1.2</a:t>
          </a:r>
          <a:endParaRPr lang="en-GB" dirty="0"/>
        </a:p>
      </dgm:t>
    </dgm:pt>
    <dgm:pt modelId="{96C6C284-59C0-442B-8944-861D86192DEE}" type="parTrans" cxnId="{F987167C-6F67-45E0-9280-7B51612E0155}">
      <dgm:prSet/>
      <dgm:spPr/>
      <dgm:t>
        <a:bodyPr/>
        <a:lstStyle/>
        <a:p>
          <a:endParaRPr lang="en-GB"/>
        </a:p>
      </dgm:t>
    </dgm:pt>
    <dgm:pt modelId="{1A52C13E-BE08-47E4-BFFF-61F6E536BCE4}" type="sibTrans" cxnId="{F987167C-6F67-45E0-9280-7B51612E0155}">
      <dgm:prSet/>
      <dgm:spPr/>
      <dgm:t>
        <a:bodyPr/>
        <a:lstStyle/>
        <a:p>
          <a:endParaRPr lang="en-GB"/>
        </a:p>
      </dgm:t>
    </dgm:pt>
    <dgm:pt modelId="{E65887C0-6139-4636-9B78-8D3D98386FB6}">
      <dgm:prSet phldrT="[Text]"/>
      <dgm:spPr/>
      <dgm:t>
        <a:bodyPr/>
        <a:lstStyle/>
        <a:p>
          <a:r>
            <a:rPr lang="en-GB" dirty="0" smtClean="0"/>
            <a:t>Activity 2</a:t>
          </a:r>
          <a:endParaRPr lang="en-GB" dirty="0"/>
        </a:p>
      </dgm:t>
    </dgm:pt>
    <dgm:pt modelId="{FE5BD37E-4C5F-4A53-A293-2149B16A62A2}" type="parTrans" cxnId="{AB4BFECF-8326-4454-8ECF-9C0969F0BA83}">
      <dgm:prSet/>
      <dgm:spPr/>
      <dgm:t>
        <a:bodyPr/>
        <a:lstStyle/>
        <a:p>
          <a:endParaRPr lang="en-GB"/>
        </a:p>
      </dgm:t>
    </dgm:pt>
    <dgm:pt modelId="{1F0724AC-473C-400B-8768-4DC05B0D0F22}" type="sibTrans" cxnId="{AB4BFECF-8326-4454-8ECF-9C0969F0BA83}">
      <dgm:prSet/>
      <dgm:spPr/>
      <dgm:t>
        <a:bodyPr/>
        <a:lstStyle/>
        <a:p>
          <a:endParaRPr lang="en-GB"/>
        </a:p>
      </dgm:t>
    </dgm:pt>
    <dgm:pt modelId="{8EB83EE1-67D1-48FE-B074-F3A4779A91D9}">
      <dgm:prSet phldrT="[Text]"/>
      <dgm:spPr/>
      <dgm:t>
        <a:bodyPr/>
        <a:lstStyle/>
        <a:p>
          <a:r>
            <a:rPr lang="en-GB" dirty="0" smtClean="0"/>
            <a:t>Step 2.1</a:t>
          </a:r>
          <a:endParaRPr lang="en-GB" dirty="0"/>
        </a:p>
      </dgm:t>
    </dgm:pt>
    <dgm:pt modelId="{B30D9D0A-B0B8-4AE3-BE07-B6127E74FB11}" type="parTrans" cxnId="{AED08E13-287F-47A4-9748-E7463D9EC6DE}">
      <dgm:prSet/>
      <dgm:spPr/>
      <dgm:t>
        <a:bodyPr/>
        <a:lstStyle/>
        <a:p>
          <a:endParaRPr lang="en-GB"/>
        </a:p>
      </dgm:t>
    </dgm:pt>
    <dgm:pt modelId="{567F3636-8A5F-4E7A-9A24-EB6CAACC7635}" type="sibTrans" cxnId="{AED08E13-287F-47A4-9748-E7463D9EC6DE}">
      <dgm:prSet/>
      <dgm:spPr/>
      <dgm:t>
        <a:bodyPr/>
        <a:lstStyle/>
        <a:p>
          <a:endParaRPr lang="en-GB"/>
        </a:p>
      </dgm:t>
    </dgm:pt>
    <dgm:pt modelId="{01C9B5DE-4521-41EE-A761-1C6A18BD3DC5}">
      <dgm:prSet phldrT="[Text]"/>
      <dgm:spPr/>
      <dgm:t>
        <a:bodyPr/>
        <a:lstStyle/>
        <a:p>
          <a:r>
            <a:rPr lang="en-GB" dirty="0" smtClean="0"/>
            <a:t>Step 2.2</a:t>
          </a:r>
          <a:endParaRPr lang="en-GB" dirty="0"/>
        </a:p>
      </dgm:t>
    </dgm:pt>
    <dgm:pt modelId="{F2A605E1-4B47-4C8D-9151-5B68A78B0C6D}" type="parTrans" cxnId="{C6507E16-D7D7-4729-A10C-6DADD0D6ED5D}">
      <dgm:prSet/>
      <dgm:spPr/>
      <dgm:t>
        <a:bodyPr/>
        <a:lstStyle/>
        <a:p>
          <a:endParaRPr lang="en-GB"/>
        </a:p>
      </dgm:t>
    </dgm:pt>
    <dgm:pt modelId="{5F696B14-5061-4250-A073-E359873F9451}" type="sibTrans" cxnId="{C6507E16-D7D7-4729-A10C-6DADD0D6ED5D}">
      <dgm:prSet/>
      <dgm:spPr/>
      <dgm:t>
        <a:bodyPr/>
        <a:lstStyle/>
        <a:p>
          <a:endParaRPr lang="en-GB"/>
        </a:p>
      </dgm:t>
    </dgm:pt>
    <dgm:pt modelId="{396FA8A8-13BD-4B7A-9D9A-01C422378E16}">
      <dgm:prSet phldrT="[Text]"/>
      <dgm:spPr/>
      <dgm:t>
        <a:bodyPr/>
        <a:lstStyle/>
        <a:p>
          <a:r>
            <a:rPr lang="en-GB" dirty="0" smtClean="0"/>
            <a:t>Activity 3</a:t>
          </a:r>
          <a:endParaRPr lang="en-GB" dirty="0"/>
        </a:p>
      </dgm:t>
    </dgm:pt>
    <dgm:pt modelId="{80B0A0AD-AF1A-4B20-A984-61414A8315B2}" type="parTrans" cxnId="{BC2A8296-B994-4F94-A6D3-5DFFD86911B7}">
      <dgm:prSet/>
      <dgm:spPr/>
      <dgm:t>
        <a:bodyPr/>
        <a:lstStyle/>
        <a:p>
          <a:endParaRPr lang="en-GB"/>
        </a:p>
      </dgm:t>
    </dgm:pt>
    <dgm:pt modelId="{D05FB204-1851-443B-AAE3-5C58CB63067D}" type="sibTrans" cxnId="{BC2A8296-B994-4F94-A6D3-5DFFD86911B7}">
      <dgm:prSet/>
      <dgm:spPr/>
      <dgm:t>
        <a:bodyPr/>
        <a:lstStyle/>
        <a:p>
          <a:endParaRPr lang="en-GB"/>
        </a:p>
      </dgm:t>
    </dgm:pt>
    <dgm:pt modelId="{10DDAE09-D98B-43C9-84D2-6B345AF323F4}">
      <dgm:prSet phldrT="[Text]"/>
      <dgm:spPr/>
      <dgm:t>
        <a:bodyPr/>
        <a:lstStyle/>
        <a:p>
          <a:r>
            <a:rPr lang="en-GB" dirty="0" smtClean="0"/>
            <a:t>Step 3.1</a:t>
          </a:r>
          <a:endParaRPr lang="en-GB" dirty="0"/>
        </a:p>
      </dgm:t>
    </dgm:pt>
    <dgm:pt modelId="{F9C673BF-1E23-40DF-A9E9-9B3B6B7E11A5}" type="parTrans" cxnId="{82B17559-A2D3-469B-8ABF-7DD930429686}">
      <dgm:prSet/>
      <dgm:spPr/>
      <dgm:t>
        <a:bodyPr/>
        <a:lstStyle/>
        <a:p>
          <a:endParaRPr lang="en-GB"/>
        </a:p>
      </dgm:t>
    </dgm:pt>
    <dgm:pt modelId="{92A1896D-AA7A-493A-AD6B-D9072871D657}" type="sibTrans" cxnId="{82B17559-A2D3-469B-8ABF-7DD930429686}">
      <dgm:prSet/>
      <dgm:spPr/>
      <dgm:t>
        <a:bodyPr/>
        <a:lstStyle/>
        <a:p>
          <a:endParaRPr lang="en-GB"/>
        </a:p>
      </dgm:t>
    </dgm:pt>
    <dgm:pt modelId="{7EBBFA57-9258-4BDC-AA48-447826E8FF76}">
      <dgm:prSet phldrT="[Text]"/>
      <dgm:spPr/>
      <dgm:t>
        <a:bodyPr/>
        <a:lstStyle/>
        <a:p>
          <a:r>
            <a:rPr lang="en-GB" dirty="0" smtClean="0"/>
            <a:t>Step 3.2</a:t>
          </a:r>
          <a:endParaRPr lang="en-GB" dirty="0"/>
        </a:p>
      </dgm:t>
    </dgm:pt>
    <dgm:pt modelId="{F678DCA2-6F8F-4DB2-974C-22C845E2D11E}" type="parTrans" cxnId="{6962A7F2-14F5-4FE5-841E-CC82EF54AD01}">
      <dgm:prSet/>
      <dgm:spPr/>
      <dgm:t>
        <a:bodyPr/>
        <a:lstStyle/>
        <a:p>
          <a:endParaRPr lang="en-GB"/>
        </a:p>
      </dgm:t>
    </dgm:pt>
    <dgm:pt modelId="{5059B54E-C02A-4072-AED7-574B036182B6}" type="sibTrans" cxnId="{6962A7F2-14F5-4FE5-841E-CC82EF54AD01}">
      <dgm:prSet/>
      <dgm:spPr/>
      <dgm:t>
        <a:bodyPr/>
        <a:lstStyle/>
        <a:p>
          <a:endParaRPr lang="en-GB"/>
        </a:p>
      </dgm:t>
    </dgm:pt>
    <dgm:pt modelId="{816EE8DA-DFE6-463C-BB69-BC420E9DA0F1}" type="pres">
      <dgm:prSet presAssocID="{098EA4D8-7B46-45AB-AEED-31F1ABFDD81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B0056ED6-1B99-4E7A-96F3-F11AEB3FB93B}" type="pres">
      <dgm:prSet presAssocID="{098EA4D8-7B46-45AB-AEED-31F1ABFDD819}" presName="tSp" presStyleCnt="0"/>
      <dgm:spPr/>
    </dgm:pt>
    <dgm:pt modelId="{54FC79D4-8BD4-48A3-86AF-AC7B94BCAC65}" type="pres">
      <dgm:prSet presAssocID="{098EA4D8-7B46-45AB-AEED-31F1ABFDD819}" presName="bSp" presStyleCnt="0"/>
      <dgm:spPr/>
    </dgm:pt>
    <dgm:pt modelId="{B22F2113-CB4A-4E31-A2EB-3665976F724E}" type="pres">
      <dgm:prSet presAssocID="{098EA4D8-7B46-45AB-AEED-31F1ABFDD819}" presName="process" presStyleCnt="0"/>
      <dgm:spPr/>
    </dgm:pt>
    <dgm:pt modelId="{A3887E93-F9AA-48BD-820B-ACAC6C01AE60}" type="pres">
      <dgm:prSet presAssocID="{5B5DF87E-9624-4B5D-BF8D-FA7CA5E886C8}" presName="composite1" presStyleCnt="0"/>
      <dgm:spPr/>
    </dgm:pt>
    <dgm:pt modelId="{C2D96CE9-B57A-404D-8302-7FCB300879DC}" type="pres">
      <dgm:prSet presAssocID="{5B5DF87E-9624-4B5D-BF8D-FA7CA5E886C8}" presName="dummyNode1" presStyleLbl="node1" presStyleIdx="0" presStyleCnt="3"/>
      <dgm:spPr/>
    </dgm:pt>
    <dgm:pt modelId="{9E308A95-2D61-416B-B5FF-48111487C1AA}" type="pres">
      <dgm:prSet presAssocID="{5B5DF87E-9624-4B5D-BF8D-FA7CA5E886C8}" presName="childNode1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7582543-F7DE-4C64-B408-F4F40307FDD7}" type="pres">
      <dgm:prSet presAssocID="{5B5DF87E-9624-4B5D-BF8D-FA7CA5E886C8}" presName="childNode1tx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038037EE-626F-4AF5-BCA3-538724C0E206}" type="pres">
      <dgm:prSet presAssocID="{5B5DF87E-9624-4B5D-BF8D-FA7CA5E886C8}" presName="parentNode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D23772F-6138-4950-B35A-E2593B968362}" type="pres">
      <dgm:prSet presAssocID="{5B5DF87E-9624-4B5D-BF8D-FA7CA5E886C8}" presName="connSite1" presStyleCnt="0"/>
      <dgm:spPr/>
    </dgm:pt>
    <dgm:pt modelId="{71FEE6D2-0F0A-406A-9778-F306A4320CD2}" type="pres">
      <dgm:prSet presAssocID="{2088927A-9E98-4462-AE55-F5259738B330}" presName="Name9" presStyleLbl="sibTrans2D1" presStyleIdx="0" presStyleCnt="2"/>
      <dgm:spPr/>
      <dgm:t>
        <a:bodyPr/>
        <a:lstStyle/>
        <a:p>
          <a:endParaRPr lang="de-DE"/>
        </a:p>
      </dgm:t>
    </dgm:pt>
    <dgm:pt modelId="{45B2ECD4-3CE6-49C6-A7B8-64EAFE9580AC}" type="pres">
      <dgm:prSet presAssocID="{E65887C0-6139-4636-9B78-8D3D98386FB6}" presName="composite2" presStyleCnt="0"/>
      <dgm:spPr/>
    </dgm:pt>
    <dgm:pt modelId="{F177208F-F229-44F7-B2A8-7B671E8AFD60}" type="pres">
      <dgm:prSet presAssocID="{E65887C0-6139-4636-9B78-8D3D98386FB6}" presName="dummyNode2" presStyleLbl="node1" presStyleIdx="0" presStyleCnt="3"/>
      <dgm:spPr/>
    </dgm:pt>
    <dgm:pt modelId="{DC59DC34-ACA3-4DFE-9853-5114D92AF6D5}" type="pres">
      <dgm:prSet presAssocID="{E65887C0-6139-4636-9B78-8D3D98386FB6}" presName="childNode2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42D22E53-4029-44F7-85C4-AEE24EE39EB2}" type="pres">
      <dgm:prSet presAssocID="{E65887C0-6139-4636-9B78-8D3D98386FB6}" presName="childNode2tx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4C97862-2C64-42AE-A99F-FAEDC252ADEC}" type="pres">
      <dgm:prSet presAssocID="{E65887C0-6139-4636-9B78-8D3D98386FB6}" presName="parentNode2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183030A-B233-416C-BEDD-62BB4C3C1056}" type="pres">
      <dgm:prSet presAssocID="{E65887C0-6139-4636-9B78-8D3D98386FB6}" presName="connSite2" presStyleCnt="0"/>
      <dgm:spPr/>
    </dgm:pt>
    <dgm:pt modelId="{0F7C453B-4FAD-40DE-9A1B-D6D318EB571F}" type="pres">
      <dgm:prSet presAssocID="{1F0724AC-473C-400B-8768-4DC05B0D0F22}" presName="Name18" presStyleLbl="sibTrans2D1" presStyleIdx="1" presStyleCnt="2"/>
      <dgm:spPr/>
      <dgm:t>
        <a:bodyPr/>
        <a:lstStyle/>
        <a:p>
          <a:endParaRPr lang="de-DE"/>
        </a:p>
      </dgm:t>
    </dgm:pt>
    <dgm:pt modelId="{D29E9647-A301-44FB-B6D7-943612D71486}" type="pres">
      <dgm:prSet presAssocID="{396FA8A8-13BD-4B7A-9D9A-01C422378E16}" presName="composite1" presStyleCnt="0"/>
      <dgm:spPr/>
    </dgm:pt>
    <dgm:pt modelId="{5B9C7327-B20F-4D8D-9875-D4ECC65793D4}" type="pres">
      <dgm:prSet presAssocID="{396FA8A8-13BD-4B7A-9D9A-01C422378E16}" presName="dummyNode1" presStyleLbl="node1" presStyleIdx="1" presStyleCnt="3"/>
      <dgm:spPr/>
    </dgm:pt>
    <dgm:pt modelId="{B262CF5F-FEEF-423E-B235-063FA884F035}" type="pres">
      <dgm:prSet presAssocID="{396FA8A8-13BD-4B7A-9D9A-01C422378E16}" presName="childNode1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85C8528-AA0D-4CD6-87C2-99E285263C3B}" type="pres">
      <dgm:prSet presAssocID="{396FA8A8-13BD-4B7A-9D9A-01C422378E16}" presName="childNode1tx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DBE7782-5D93-453C-959F-664FCA086608}" type="pres">
      <dgm:prSet presAssocID="{396FA8A8-13BD-4B7A-9D9A-01C422378E16}" presName="parentNode1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BE922D9-191A-4304-AEB0-32E288C45E62}" type="pres">
      <dgm:prSet presAssocID="{396FA8A8-13BD-4B7A-9D9A-01C422378E16}" presName="connSite1" presStyleCnt="0"/>
      <dgm:spPr/>
    </dgm:pt>
  </dgm:ptLst>
  <dgm:cxnLst>
    <dgm:cxn modelId="{E9934F2F-8F6A-47F6-B8B8-693384066106}" type="presOf" srcId="{01C9B5DE-4521-41EE-A761-1C6A18BD3DC5}" destId="{42D22E53-4029-44F7-85C4-AEE24EE39EB2}" srcOrd="1" destOrd="1" presId="urn:microsoft.com/office/officeart/2005/8/layout/hProcess4"/>
    <dgm:cxn modelId="{FC9EB61E-B7D5-4807-A891-E7CF94EBAA90}" type="presOf" srcId="{2088927A-9E98-4462-AE55-F5259738B330}" destId="{71FEE6D2-0F0A-406A-9778-F306A4320CD2}" srcOrd="0" destOrd="0" presId="urn:microsoft.com/office/officeart/2005/8/layout/hProcess4"/>
    <dgm:cxn modelId="{F987167C-6F67-45E0-9280-7B51612E0155}" srcId="{5B5DF87E-9624-4B5D-BF8D-FA7CA5E886C8}" destId="{83B25641-EC8F-4D2F-886A-DA95864A2B88}" srcOrd="1" destOrd="0" parTransId="{96C6C284-59C0-442B-8944-861D86192DEE}" sibTransId="{1A52C13E-BE08-47E4-BFFF-61F6E536BCE4}"/>
    <dgm:cxn modelId="{BC2A8296-B994-4F94-A6D3-5DFFD86911B7}" srcId="{098EA4D8-7B46-45AB-AEED-31F1ABFDD819}" destId="{396FA8A8-13BD-4B7A-9D9A-01C422378E16}" srcOrd="2" destOrd="0" parTransId="{80B0A0AD-AF1A-4B20-A984-61414A8315B2}" sibTransId="{D05FB204-1851-443B-AAE3-5C58CB63067D}"/>
    <dgm:cxn modelId="{AED08E13-287F-47A4-9748-E7463D9EC6DE}" srcId="{E65887C0-6139-4636-9B78-8D3D98386FB6}" destId="{8EB83EE1-67D1-48FE-B074-F3A4779A91D9}" srcOrd="0" destOrd="0" parTransId="{B30D9D0A-B0B8-4AE3-BE07-B6127E74FB11}" sibTransId="{567F3636-8A5F-4E7A-9A24-EB6CAACC7635}"/>
    <dgm:cxn modelId="{BA002D8F-CF89-43C0-930A-9071415FAD1B}" type="presOf" srcId="{8EB83EE1-67D1-48FE-B074-F3A4779A91D9}" destId="{DC59DC34-ACA3-4DFE-9853-5114D92AF6D5}" srcOrd="0" destOrd="0" presId="urn:microsoft.com/office/officeart/2005/8/layout/hProcess4"/>
    <dgm:cxn modelId="{921AB483-6F58-4FA4-B6DA-0901329125FB}" type="presOf" srcId="{10DDAE09-D98B-43C9-84D2-6B345AF323F4}" destId="{685C8528-AA0D-4CD6-87C2-99E285263C3B}" srcOrd="1" destOrd="0" presId="urn:microsoft.com/office/officeart/2005/8/layout/hProcess4"/>
    <dgm:cxn modelId="{92C4CDFD-E9EE-44CD-B925-C245BB08F505}" type="presOf" srcId="{930C19B8-D970-4B2B-9FB5-2E8E662F2E0C}" destId="{97582543-F7DE-4C64-B408-F4F40307FDD7}" srcOrd="1" destOrd="0" presId="urn:microsoft.com/office/officeart/2005/8/layout/hProcess4"/>
    <dgm:cxn modelId="{232B9BDA-1DF8-45BE-AE1D-94A0F34B1F65}" type="presOf" srcId="{930C19B8-D970-4B2B-9FB5-2E8E662F2E0C}" destId="{9E308A95-2D61-416B-B5FF-48111487C1AA}" srcOrd="0" destOrd="0" presId="urn:microsoft.com/office/officeart/2005/8/layout/hProcess4"/>
    <dgm:cxn modelId="{36574961-0F4C-44AA-B5BF-F343B6C0C26C}" srcId="{5B5DF87E-9624-4B5D-BF8D-FA7CA5E886C8}" destId="{930C19B8-D970-4B2B-9FB5-2E8E662F2E0C}" srcOrd="0" destOrd="0" parTransId="{0DFB4CF0-31FA-48DF-A6C0-E0AA9914F811}" sibTransId="{306A8FD4-1D91-45EF-9172-602CC78993B9}"/>
    <dgm:cxn modelId="{42898B27-2A31-4083-8637-44484D35255A}" type="presOf" srcId="{1F0724AC-473C-400B-8768-4DC05B0D0F22}" destId="{0F7C453B-4FAD-40DE-9A1B-D6D318EB571F}" srcOrd="0" destOrd="0" presId="urn:microsoft.com/office/officeart/2005/8/layout/hProcess4"/>
    <dgm:cxn modelId="{ECBF0645-8700-4A25-9EE9-3F749F63943B}" srcId="{098EA4D8-7B46-45AB-AEED-31F1ABFDD819}" destId="{5B5DF87E-9624-4B5D-BF8D-FA7CA5E886C8}" srcOrd="0" destOrd="0" parTransId="{498E737B-5392-4673-9854-36AA1DBFE307}" sibTransId="{2088927A-9E98-4462-AE55-F5259738B330}"/>
    <dgm:cxn modelId="{6962A7F2-14F5-4FE5-841E-CC82EF54AD01}" srcId="{396FA8A8-13BD-4B7A-9D9A-01C422378E16}" destId="{7EBBFA57-9258-4BDC-AA48-447826E8FF76}" srcOrd="1" destOrd="0" parTransId="{F678DCA2-6F8F-4DB2-974C-22C845E2D11E}" sibTransId="{5059B54E-C02A-4072-AED7-574B036182B6}"/>
    <dgm:cxn modelId="{1581AD95-0A84-4BC1-A72A-C44BFD2FFD0C}" type="presOf" srcId="{E65887C0-6139-4636-9B78-8D3D98386FB6}" destId="{E4C97862-2C64-42AE-A99F-FAEDC252ADEC}" srcOrd="0" destOrd="0" presId="urn:microsoft.com/office/officeart/2005/8/layout/hProcess4"/>
    <dgm:cxn modelId="{04A87F56-EF8E-4B12-AAE8-FFD686BFC150}" type="presOf" srcId="{7EBBFA57-9258-4BDC-AA48-447826E8FF76}" destId="{B262CF5F-FEEF-423E-B235-063FA884F035}" srcOrd="0" destOrd="1" presId="urn:microsoft.com/office/officeart/2005/8/layout/hProcess4"/>
    <dgm:cxn modelId="{4EA43301-1B98-4B44-9BA0-871D3539FC23}" type="presOf" srcId="{396FA8A8-13BD-4B7A-9D9A-01C422378E16}" destId="{CDBE7782-5D93-453C-959F-664FCA086608}" srcOrd="0" destOrd="0" presId="urn:microsoft.com/office/officeart/2005/8/layout/hProcess4"/>
    <dgm:cxn modelId="{AB4BFECF-8326-4454-8ECF-9C0969F0BA83}" srcId="{098EA4D8-7B46-45AB-AEED-31F1ABFDD819}" destId="{E65887C0-6139-4636-9B78-8D3D98386FB6}" srcOrd="1" destOrd="0" parTransId="{FE5BD37E-4C5F-4A53-A293-2149B16A62A2}" sibTransId="{1F0724AC-473C-400B-8768-4DC05B0D0F22}"/>
    <dgm:cxn modelId="{13A329AC-FC0F-4D60-97BC-1DE49E9F0ED1}" type="presOf" srcId="{8EB83EE1-67D1-48FE-B074-F3A4779A91D9}" destId="{42D22E53-4029-44F7-85C4-AEE24EE39EB2}" srcOrd="1" destOrd="0" presId="urn:microsoft.com/office/officeart/2005/8/layout/hProcess4"/>
    <dgm:cxn modelId="{C524ACDA-B1CA-4D4F-9497-22AE1BC0FAC6}" type="presOf" srcId="{5B5DF87E-9624-4B5D-BF8D-FA7CA5E886C8}" destId="{038037EE-626F-4AF5-BCA3-538724C0E206}" srcOrd="0" destOrd="0" presId="urn:microsoft.com/office/officeart/2005/8/layout/hProcess4"/>
    <dgm:cxn modelId="{A242E4F8-E887-41F5-BAF6-BABAA965D88C}" type="presOf" srcId="{01C9B5DE-4521-41EE-A761-1C6A18BD3DC5}" destId="{DC59DC34-ACA3-4DFE-9853-5114D92AF6D5}" srcOrd="0" destOrd="1" presId="urn:microsoft.com/office/officeart/2005/8/layout/hProcess4"/>
    <dgm:cxn modelId="{73EE0ABC-B9B0-4B17-BEF7-D7F305C8790C}" type="presOf" srcId="{83B25641-EC8F-4D2F-886A-DA95864A2B88}" destId="{9E308A95-2D61-416B-B5FF-48111487C1AA}" srcOrd="0" destOrd="1" presId="urn:microsoft.com/office/officeart/2005/8/layout/hProcess4"/>
    <dgm:cxn modelId="{C6507E16-D7D7-4729-A10C-6DADD0D6ED5D}" srcId="{E65887C0-6139-4636-9B78-8D3D98386FB6}" destId="{01C9B5DE-4521-41EE-A761-1C6A18BD3DC5}" srcOrd="1" destOrd="0" parTransId="{F2A605E1-4B47-4C8D-9151-5B68A78B0C6D}" sibTransId="{5F696B14-5061-4250-A073-E359873F9451}"/>
    <dgm:cxn modelId="{CFD711A2-D9C4-417F-A0F9-693D6386DEF3}" type="presOf" srcId="{10DDAE09-D98B-43C9-84D2-6B345AF323F4}" destId="{B262CF5F-FEEF-423E-B235-063FA884F035}" srcOrd="0" destOrd="0" presId="urn:microsoft.com/office/officeart/2005/8/layout/hProcess4"/>
    <dgm:cxn modelId="{82B17559-A2D3-469B-8ABF-7DD930429686}" srcId="{396FA8A8-13BD-4B7A-9D9A-01C422378E16}" destId="{10DDAE09-D98B-43C9-84D2-6B345AF323F4}" srcOrd="0" destOrd="0" parTransId="{F9C673BF-1E23-40DF-A9E9-9B3B6B7E11A5}" sibTransId="{92A1896D-AA7A-493A-AD6B-D9072871D657}"/>
    <dgm:cxn modelId="{5CFFADE1-DFBF-4C3C-A199-6277EDD722E3}" type="presOf" srcId="{7EBBFA57-9258-4BDC-AA48-447826E8FF76}" destId="{685C8528-AA0D-4CD6-87C2-99E285263C3B}" srcOrd="1" destOrd="1" presId="urn:microsoft.com/office/officeart/2005/8/layout/hProcess4"/>
    <dgm:cxn modelId="{72FCC22E-6F73-403C-BDEF-3564902AB06C}" type="presOf" srcId="{83B25641-EC8F-4D2F-886A-DA95864A2B88}" destId="{97582543-F7DE-4C64-B408-F4F40307FDD7}" srcOrd="1" destOrd="1" presId="urn:microsoft.com/office/officeart/2005/8/layout/hProcess4"/>
    <dgm:cxn modelId="{58246F5F-683E-4198-BEA4-AE164E173ED5}" type="presOf" srcId="{098EA4D8-7B46-45AB-AEED-31F1ABFDD819}" destId="{816EE8DA-DFE6-463C-BB69-BC420E9DA0F1}" srcOrd="0" destOrd="0" presId="urn:microsoft.com/office/officeart/2005/8/layout/hProcess4"/>
    <dgm:cxn modelId="{516E7118-68C8-4FA1-9793-E3D23F765FA1}" type="presParOf" srcId="{816EE8DA-DFE6-463C-BB69-BC420E9DA0F1}" destId="{B0056ED6-1B99-4E7A-96F3-F11AEB3FB93B}" srcOrd="0" destOrd="0" presId="urn:microsoft.com/office/officeart/2005/8/layout/hProcess4"/>
    <dgm:cxn modelId="{5D42DC34-C898-4E12-8CD9-3B6100BAF6F6}" type="presParOf" srcId="{816EE8DA-DFE6-463C-BB69-BC420E9DA0F1}" destId="{54FC79D4-8BD4-48A3-86AF-AC7B94BCAC65}" srcOrd="1" destOrd="0" presId="urn:microsoft.com/office/officeart/2005/8/layout/hProcess4"/>
    <dgm:cxn modelId="{214B5F2E-5B7F-465C-B7FE-994415C769FA}" type="presParOf" srcId="{816EE8DA-DFE6-463C-BB69-BC420E9DA0F1}" destId="{B22F2113-CB4A-4E31-A2EB-3665976F724E}" srcOrd="2" destOrd="0" presId="urn:microsoft.com/office/officeart/2005/8/layout/hProcess4"/>
    <dgm:cxn modelId="{E07E8830-D2FB-48CC-945D-C7126FCFFF55}" type="presParOf" srcId="{B22F2113-CB4A-4E31-A2EB-3665976F724E}" destId="{A3887E93-F9AA-48BD-820B-ACAC6C01AE60}" srcOrd="0" destOrd="0" presId="urn:microsoft.com/office/officeart/2005/8/layout/hProcess4"/>
    <dgm:cxn modelId="{325E737F-EE76-41AE-BACB-DD5F5989CB05}" type="presParOf" srcId="{A3887E93-F9AA-48BD-820B-ACAC6C01AE60}" destId="{C2D96CE9-B57A-404D-8302-7FCB300879DC}" srcOrd="0" destOrd="0" presId="urn:microsoft.com/office/officeart/2005/8/layout/hProcess4"/>
    <dgm:cxn modelId="{1760C7E6-4D86-4981-AF6E-6A1AB22DE861}" type="presParOf" srcId="{A3887E93-F9AA-48BD-820B-ACAC6C01AE60}" destId="{9E308A95-2D61-416B-B5FF-48111487C1AA}" srcOrd="1" destOrd="0" presId="urn:microsoft.com/office/officeart/2005/8/layout/hProcess4"/>
    <dgm:cxn modelId="{D91AA11E-3C50-4F42-BDF7-7EF403720C74}" type="presParOf" srcId="{A3887E93-F9AA-48BD-820B-ACAC6C01AE60}" destId="{97582543-F7DE-4C64-B408-F4F40307FDD7}" srcOrd="2" destOrd="0" presId="urn:microsoft.com/office/officeart/2005/8/layout/hProcess4"/>
    <dgm:cxn modelId="{0A3082FA-9929-4142-8CDA-4D8CEC2433B7}" type="presParOf" srcId="{A3887E93-F9AA-48BD-820B-ACAC6C01AE60}" destId="{038037EE-626F-4AF5-BCA3-538724C0E206}" srcOrd="3" destOrd="0" presId="urn:microsoft.com/office/officeart/2005/8/layout/hProcess4"/>
    <dgm:cxn modelId="{EED43254-A491-49F5-B48C-8D2570161186}" type="presParOf" srcId="{A3887E93-F9AA-48BD-820B-ACAC6C01AE60}" destId="{AD23772F-6138-4950-B35A-E2593B968362}" srcOrd="4" destOrd="0" presId="urn:microsoft.com/office/officeart/2005/8/layout/hProcess4"/>
    <dgm:cxn modelId="{088CC5CE-9333-4644-BA80-046493319C47}" type="presParOf" srcId="{B22F2113-CB4A-4E31-A2EB-3665976F724E}" destId="{71FEE6D2-0F0A-406A-9778-F306A4320CD2}" srcOrd="1" destOrd="0" presId="urn:microsoft.com/office/officeart/2005/8/layout/hProcess4"/>
    <dgm:cxn modelId="{BCB46A50-9835-4783-B384-63BE192FF2A0}" type="presParOf" srcId="{B22F2113-CB4A-4E31-A2EB-3665976F724E}" destId="{45B2ECD4-3CE6-49C6-A7B8-64EAFE9580AC}" srcOrd="2" destOrd="0" presId="urn:microsoft.com/office/officeart/2005/8/layout/hProcess4"/>
    <dgm:cxn modelId="{28923090-1A28-48E2-A317-2410257EC5F7}" type="presParOf" srcId="{45B2ECD4-3CE6-49C6-A7B8-64EAFE9580AC}" destId="{F177208F-F229-44F7-B2A8-7B671E8AFD60}" srcOrd="0" destOrd="0" presId="urn:microsoft.com/office/officeart/2005/8/layout/hProcess4"/>
    <dgm:cxn modelId="{46DDB20F-4232-4F4A-847D-5DED4059EFF4}" type="presParOf" srcId="{45B2ECD4-3CE6-49C6-A7B8-64EAFE9580AC}" destId="{DC59DC34-ACA3-4DFE-9853-5114D92AF6D5}" srcOrd="1" destOrd="0" presId="urn:microsoft.com/office/officeart/2005/8/layout/hProcess4"/>
    <dgm:cxn modelId="{AB9F7160-9DB3-4AE2-96F7-965F839000FC}" type="presParOf" srcId="{45B2ECD4-3CE6-49C6-A7B8-64EAFE9580AC}" destId="{42D22E53-4029-44F7-85C4-AEE24EE39EB2}" srcOrd="2" destOrd="0" presId="urn:microsoft.com/office/officeart/2005/8/layout/hProcess4"/>
    <dgm:cxn modelId="{299E7DB1-62AD-4053-B701-69A81DD86EA8}" type="presParOf" srcId="{45B2ECD4-3CE6-49C6-A7B8-64EAFE9580AC}" destId="{E4C97862-2C64-42AE-A99F-FAEDC252ADEC}" srcOrd="3" destOrd="0" presId="urn:microsoft.com/office/officeart/2005/8/layout/hProcess4"/>
    <dgm:cxn modelId="{685B428C-1A39-4743-ADA0-CBB361F49AC6}" type="presParOf" srcId="{45B2ECD4-3CE6-49C6-A7B8-64EAFE9580AC}" destId="{4183030A-B233-416C-BEDD-62BB4C3C1056}" srcOrd="4" destOrd="0" presId="urn:microsoft.com/office/officeart/2005/8/layout/hProcess4"/>
    <dgm:cxn modelId="{65C7F433-0D66-4B57-8536-EE1275F660C3}" type="presParOf" srcId="{B22F2113-CB4A-4E31-A2EB-3665976F724E}" destId="{0F7C453B-4FAD-40DE-9A1B-D6D318EB571F}" srcOrd="3" destOrd="0" presId="urn:microsoft.com/office/officeart/2005/8/layout/hProcess4"/>
    <dgm:cxn modelId="{1EB19EA0-B0C7-40DB-BFFD-74F3F6EE3F28}" type="presParOf" srcId="{B22F2113-CB4A-4E31-A2EB-3665976F724E}" destId="{D29E9647-A301-44FB-B6D7-943612D71486}" srcOrd="4" destOrd="0" presId="urn:microsoft.com/office/officeart/2005/8/layout/hProcess4"/>
    <dgm:cxn modelId="{1014E548-A15B-471C-A8E8-7F44E3AF4BF4}" type="presParOf" srcId="{D29E9647-A301-44FB-B6D7-943612D71486}" destId="{5B9C7327-B20F-4D8D-9875-D4ECC65793D4}" srcOrd="0" destOrd="0" presId="urn:microsoft.com/office/officeart/2005/8/layout/hProcess4"/>
    <dgm:cxn modelId="{760A4429-4096-42A8-A9B5-8433EB68E497}" type="presParOf" srcId="{D29E9647-A301-44FB-B6D7-943612D71486}" destId="{B262CF5F-FEEF-423E-B235-063FA884F035}" srcOrd="1" destOrd="0" presId="urn:microsoft.com/office/officeart/2005/8/layout/hProcess4"/>
    <dgm:cxn modelId="{DD07D296-F4A1-4405-86F8-07901AF4D6B2}" type="presParOf" srcId="{D29E9647-A301-44FB-B6D7-943612D71486}" destId="{685C8528-AA0D-4CD6-87C2-99E285263C3B}" srcOrd="2" destOrd="0" presId="urn:microsoft.com/office/officeart/2005/8/layout/hProcess4"/>
    <dgm:cxn modelId="{CF8AD749-9151-4EB6-AB0A-1341A9A61315}" type="presParOf" srcId="{D29E9647-A301-44FB-B6D7-943612D71486}" destId="{CDBE7782-5D93-453C-959F-664FCA086608}" srcOrd="3" destOrd="0" presId="urn:microsoft.com/office/officeart/2005/8/layout/hProcess4"/>
    <dgm:cxn modelId="{21D3B869-5B68-4641-A6CC-ADB15844CB7F}" type="presParOf" srcId="{D29E9647-A301-44FB-B6D7-943612D71486}" destId="{0BE922D9-191A-4304-AEB0-32E288C45E62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98EA4D8-7B46-45AB-AEED-31F1ABFDD819}" type="doc">
      <dgm:prSet loTypeId="urn:microsoft.com/office/officeart/2005/8/layout/hProcess9" loCatId="process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en-GB"/>
        </a:p>
      </dgm:t>
    </dgm:pt>
    <dgm:pt modelId="{5B5DF87E-9624-4B5D-BF8D-FA7CA5E886C8}">
      <dgm:prSet phldrT="[Text]"/>
      <dgm:spPr/>
      <dgm:t>
        <a:bodyPr/>
        <a:lstStyle/>
        <a:p>
          <a:r>
            <a:rPr lang="en-GB" dirty="0" smtClean="0"/>
            <a:t>Activity 1</a:t>
          </a:r>
          <a:endParaRPr lang="en-GB" dirty="0"/>
        </a:p>
      </dgm:t>
    </dgm:pt>
    <dgm:pt modelId="{498E737B-5392-4673-9854-36AA1DBFE307}" type="parTrans" cxnId="{ECBF0645-8700-4A25-9EE9-3F749F63943B}">
      <dgm:prSet/>
      <dgm:spPr/>
      <dgm:t>
        <a:bodyPr/>
        <a:lstStyle/>
        <a:p>
          <a:endParaRPr lang="en-GB"/>
        </a:p>
      </dgm:t>
    </dgm:pt>
    <dgm:pt modelId="{2088927A-9E98-4462-AE55-F5259738B330}" type="sibTrans" cxnId="{ECBF0645-8700-4A25-9EE9-3F749F63943B}">
      <dgm:prSet/>
      <dgm:spPr/>
      <dgm:t>
        <a:bodyPr/>
        <a:lstStyle/>
        <a:p>
          <a:endParaRPr lang="en-GB"/>
        </a:p>
      </dgm:t>
    </dgm:pt>
    <dgm:pt modelId="{930C19B8-D970-4B2B-9FB5-2E8E662F2E0C}">
      <dgm:prSet phldrT="[Text]"/>
      <dgm:spPr/>
      <dgm:t>
        <a:bodyPr/>
        <a:lstStyle/>
        <a:p>
          <a:r>
            <a:rPr lang="en-GB" dirty="0" smtClean="0"/>
            <a:t>Step 1.1</a:t>
          </a:r>
          <a:endParaRPr lang="en-GB" dirty="0"/>
        </a:p>
      </dgm:t>
    </dgm:pt>
    <dgm:pt modelId="{0DFB4CF0-31FA-48DF-A6C0-E0AA9914F811}" type="parTrans" cxnId="{36574961-0F4C-44AA-B5BF-F343B6C0C26C}">
      <dgm:prSet/>
      <dgm:spPr/>
      <dgm:t>
        <a:bodyPr/>
        <a:lstStyle/>
        <a:p>
          <a:endParaRPr lang="en-GB"/>
        </a:p>
      </dgm:t>
    </dgm:pt>
    <dgm:pt modelId="{306A8FD4-1D91-45EF-9172-602CC78993B9}" type="sibTrans" cxnId="{36574961-0F4C-44AA-B5BF-F343B6C0C26C}">
      <dgm:prSet/>
      <dgm:spPr/>
      <dgm:t>
        <a:bodyPr/>
        <a:lstStyle/>
        <a:p>
          <a:endParaRPr lang="en-GB"/>
        </a:p>
      </dgm:t>
    </dgm:pt>
    <dgm:pt modelId="{83B25641-EC8F-4D2F-886A-DA95864A2B88}">
      <dgm:prSet phldrT="[Text]"/>
      <dgm:spPr/>
      <dgm:t>
        <a:bodyPr/>
        <a:lstStyle/>
        <a:p>
          <a:r>
            <a:rPr lang="en-GB" dirty="0" smtClean="0"/>
            <a:t>Step 1.2</a:t>
          </a:r>
          <a:endParaRPr lang="en-GB" dirty="0"/>
        </a:p>
      </dgm:t>
    </dgm:pt>
    <dgm:pt modelId="{96C6C284-59C0-442B-8944-861D86192DEE}" type="parTrans" cxnId="{F987167C-6F67-45E0-9280-7B51612E0155}">
      <dgm:prSet/>
      <dgm:spPr/>
      <dgm:t>
        <a:bodyPr/>
        <a:lstStyle/>
        <a:p>
          <a:endParaRPr lang="en-GB"/>
        </a:p>
      </dgm:t>
    </dgm:pt>
    <dgm:pt modelId="{1A52C13E-BE08-47E4-BFFF-61F6E536BCE4}" type="sibTrans" cxnId="{F987167C-6F67-45E0-9280-7B51612E0155}">
      <dgm:prSet/>
      <dgm:spPr/>
      <dgm:t>
        <a:bodyPr/>
        <a:lstStyle/>
        <a:p>
          <a:endParaRPr lang="en-GB"/>
        </a:p>
      </dgm:t>
    </dgm:pt>
    <dgm:pt modelId="{E65887C0-6139-4636-9B78-8D3D98386FB6}">
      <dgm:prSet phldrT="[Text]"/>
      <dgm:spPr/>
      <dgm:t>
        <a:bodyPr/>
        <a:lstStyle/>
        <a:p>
          <a:r>
            <a:rPr lang="en-GB" dirty="0" smtClean="0"/>
            <a:t>Activity 2</a:t>
          </a:r>
          <a:endParaRPr lang="en-GB" dirty="0"/>
        </a:p>
      </dgm:t>
    </dgm:pt>
    <dgm:pt modelId="{FE5BD37E-4C5F-4A53-A293-2149B16A62A2}" type="parTrans" cxnId="{AB4BFECF-8326-4454-8ECF-9C0969F0BA83}">
      <dgm:prSet/>
      <dgm:spPr/>
      <dgm:t>
        <a:bodyPr/>
        <a:lstStyle/>
        <a:p>
          <a:endParaRPr lang="en-GB"/>
        </a:p>
      </dgm:t>
    </dgm:pt>
    <dgm:pt modelId="{1F0724AC-473C-400B-8768-4DC05B0D0F22}" type="sibTrans" cxnId="{AB4BFECF-8326-4454-8ECF-9C0969F0BA83}">
      <dgm:prSet/>
      <dgm:spPr/>
      <dgm:t>
        <a:bodyPr/>
        <a:lstStyle/>
        <a:p>
          <a:endParaRPr lang="en-GB"/>
        </a:p>
      </dgm:t>
    </dgm:pt>
    <dgm:pt modelId="{8EB83EE1-67D1-48FE-B074-F3A4779A91D9}">
      <dgm:prSet phldrT="[Text]"/>
      <dgm:spPr/>
      <dgm:t>
        <a:bodyPr/>
        <a:lstStyle/>
        <a:p>
          <a:r>
            <a:rPr lang="en-GB" dirty="0" smtClean="0"/>
            <a:t>Step 2.1</a:t>
          </a:r>
          <a:endParaRPr lang="en-GB" dirty="0"/>
        </a:p>
      </dgm:t>
    </dgm:pt>
    <dgm:pt modelId="{B30D9D0A-B0B8-4AE3-BE07-B6127E74FB11}" type="parTrans" cxnId="{AED08E13-287F-47A4-9748-E7463D9EC6DE}">
      <dgm:prSet/>
      <dgm:spPr/>
      <dgm:t>
        <a:bodyPr/>
        <a:lstStyle/>
        <a:p>
          <a:endParaRPr lang="en-GB"/>
        </a:p>
      </dgm:t>
    </dgm:pt>
    <dgm:pt modelId="{567F3636-8A5F-4E7A-9A24-EB6CAACC7635}" type="sibTrans" cxnId="{AED08E13-287F-47A4-9748-E7463D9EC6DE}">
      <dgm:prSet/>
      <dgm:spPr/>
      <dgm:t>
        <a:bodyPr/>
        <a:lstStyle/>
        <a:p>
          <a:endParaRPr lang="en-GB"/>
        </a:p>
      </dgm:t>
    </dgm:pt>
    <dgm:pt modelId="{01C9B5DE-4521-41EE-A761-1C6A18BD3DC5}">
      <dgm:prSet phldrT="[Text]"/>
      <dgm:spPr/>
      <dgm:t>
        <a:bodyPr/>
        <a:lstStyle/>
        <a:p>
          <a:r>
            <a:rPr lang="en-GB" dirty="0" smtClean="0"/>
            <a:t>Step 2.2</a:t>
          </a:r>
          <a:endParaRPr lang="en-GB" dirty="0"/>
        </a:p>
      </dgm:t>
    </dgm:pt>
    <dgm:pt modelId="{F2A605E1-4B47-4C8D-9151-5B68A78B0C6D}" type="parTrans" cxnId="{C6507E16-D7D7-4729-A10C-6DADD0D6ED5D}">
      <dgm:prSet/>
      <dgm:spPr/>
      <dgm:t>
        <a:bodyPr/>
        <a:lstStyle/>
        <a:p>
          <a:endParaRPr lang="en-GB"/>
        </a:p>
      </dgm:t>
    </dgm:pt>
    <dgm:pt modelId="{5F696B14-5061-4250-A073-E359873F9451}" type="sibTrans" cxnId="{C6507E16-D7D7-4729-A10C-6DADD0D6ED5D}">
      <dgm:prSet/>
      <dgm:spPr/>
      <dgm:t>
        <a:bodyPr/>
        <a:lstStyle/>
        <a:p>
          <a:endParaRPr lang="en-GB"/>
        </a:p>
      </dgm:t>
    </dgm:pt>
    <dgm:pt modelId="{396FA8A8-13BD-4B7A-9D9A-01C422378E16}">
      <dgm:prSet phldrT="[Text]"/>
      <dgm:spPr/>
      <dgm:t>
        <a:bodyPr/>
        <a:lstStyle/>
        <a:p>
          <a:r>
            <a:rPr lang="en-GB" dirty="0" smtClean="0"/>
            <a:t>Activity 3</a:t>
          </a:r>
          <a:endParaRPr lang="en-GB" dirty="0"/>
        </a:p>
      </dgm:t>
    </dgm:pt>
    <dgm:pt modelId="{80B0A0AD-AF1A-4B20-A984-61414A8315B2}" type="parTrans" cxnId="{BC2A8296-B994-4F94-A6D3-5DFFD86911B7}">
      <dgm:prSet/>
      <dgm:spPr/>
      <dgm:t>
        <a:bodyPr/>
        <a:lstStyle/>
        <a:p>
          <a:endParaRPr lang="en-GB"/>
        </a:p>
      </dgm:t>
    </dgm:pt>
    <dgm:pt modelId="{D05FB204-1851-443B-AAE3-5C58CB63067D}" type="sibTrans" cxnId="{BC2A8296-B994-4F94-A6D3-5DFFD86911B7}">
      <dgm:prSet/>
      <dgm:spPr/>
      <dgm:t>
        <a:bodyPr/>
        <a:lstStyle/>
        <a:p>
          <a:endParaRPr lang="en-GB"/>
        </a:p>
      </dgm:t>
    </dgm:pt>
    <dgm:pt modelId="{10DDAE09-D98B-43C9-84D2-6B345AF323F4}">
      <dgm:prSet phldrT="[Text]"/>
      <dgm:spPr/>
      <dgm:t>
        <a:bodyPr/>
        <a:lstStyle/>
        <a:p>
          <a:r>
            <a:rPr lang="en-GB" dirty="0" smtClean="0"/>
            <a:t>Step 3.1</a:t>
          </a:r>
          <a:endParaRPr lang="en-GB" dirty="0"/>
        </a:p>
      </dgm:t>
    </dgm:pt>
    <dgm:pt modelId="{F9C673BF-1E23-40DF-A9E9-9B3B6B7E11A5}" type="parTrans" cxnId="{82B17559-A2D3-469B-8ABF-7DD930429686}">
      <dgm:prSet/>
      <dgm:spPr/>
      <dgm:t>
        <a:bodyPr/>
        <a:lstStyle/>
        <a:p>
          <a:endParaRPr lang="en-GB"/>
        </a:p>
      </dgm:t>
    </dgm:pt>
    <dgm:pt modelId="{92A1896D-AA7A-493A-AD6B-D9072871D657}" type="sibTrans" cxnId="{82B17559-A2D3-469B-8ABF-7DD930429686}">
      <dgm:prSet/>
      <dgm:spPr/>
      <dgm:t>
        <a:bodyPr/>
        <a:lstStyle/>
        <a:p>
          <a:endParaRPr lang="en-GB"/>
        </a:p>
      </dgm:t>
    </dgm:pt>
    <dgm:pt modelId="{7EBBFA57-9258-4BDC-AA48-447826E8FF76}">
      <dgm:prSet phldrT="[Text]"/>
      <dgm:spPr/>
      <dgm:t>
        <a:bodyPr/>
        <a:lstStyle/>
        <a:p>
          <a:r>
            <a:rPr lang="en-GB" dirty="0" smtClean="0"/>
            <a:t>Step 3.2</a:t>
          </a:r>
          <a:endParaRPr lang="en-GB" dirty="0"/>
        </a:p>
      </dgm:t>
    </dgm:pt>
    <dgm:pt modelId="{F678DCA2-6F8F-4DB2-974C-22C845E2D11E}" type="parTrans" cxnId="{6962A7F2-14F5-4FE5-841E-CC82EF54AD01}">
      <dgm:prSet/>
      <dgm:spPr/>
      <dgm:t>
        <a:bodyPr/>
        <a:lstStyle/>
        <a:p>
          <a:endParaRPr lang="en-GB"/>
        </a:p>
      </dgm:t>
    </dgm:pt>
    <dgm:pt modelId="{5059B54E-C02A-4072-AED7-574B036182B6}" type="sibTrans" cxnId="{6962A7F2-14F5-4FE5-841E-CC82EF54AD01}">
      <dgm:prSet/>
      <dgm:spPr/>
      <dgm:t>
        <a:bodyPr/>
        <a:lstStyle/>
        <a:p>
          <a:endParaRPr lang="en-GB"/>
        </a:p>
      </dgm:t>
    </dgm:pt>
    <dgm:pt modelId="{73633764-CD0D-462C-BC2F-7D97FEB63045}" type="pres">
      <dgm:prSet presAssocID="{098EA4D8-7B46-45AB-AEED-31F1ABFDD819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7B039289-D1B2-4146-9EAA-66E1D5BEA73A}" type="pres">
      <dgm:prSet presAssocID="{098EA4D8-7B46-45AB-AEED-31F1ABFDD819}" presName="arrow" presStyleLbl="bgShp" presStyleIdx="0" presStyleCnt="1"/>
      <dgm:spPr/>
    </dgm:pt>
    <dgm:pt modelId="{7A7C3CC4-BA4D-4EBA-BB81-1DF1FF3AB813}" type="pres">
      <dgm:prSet presAssocID="{098EA4D8-7B46-45AB-AEED-31F1ABFDD819}" presName="linearProcess" presStyleCnt="0"/>
      <dgm:spPr/>
    </dgm:pt>
    <dgm:pt modelId="{0A77D641-1BA8-466F-8176-D20B1D742232}" type="pres">
      <dgm:prSet presAssocID="{5B5DF87E-9624-4B5D-BF8D-FA7CA5E886C8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280B32F5-8B69-4453-8303-89F3BE8C2DB4}" type="pres">
      <dgm:prSet presAssocID="{2088927A-9E98-4462-AE55-F5259738B330}" presName="sibTrans" presStyleCnt="0"/>
      <dgm:spPr/>
    </dgm:pt>
    <dgm:pt modelId="{440425F7-1FC7-4C3A-8DDC-25B25A8D31B8}" type="pres">
      <dgm:prSet presAssocID="{E65887C0-6139-4636-9B78-8D3D98386FB6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B2F9889C-84A3-4566-BB99-AD15DD1D615A}" type="pres">
      <dgm:prSet presAssocID="{1F0724AC-473C-400B-8768-4DC05B0D0F22}" presName="sibTrans" presStyleCnt="0"/>
      <dgm:spPr/>
    </dgm:pt>
    <dgm:pt modelId="{39A03684-99E2-4E15-AAF6-34B6D600035C}" type="pres">
      <dgm:prSet presAssocID="{396FA8A8-13BD-4B7A-9D9A-01C422378E16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F987167C-6F67-45E0-9280-7B51612E0155}" srcId="{5B5DF87E-9624-4B5D-BF8D-FA7CA5E886C8}" destId="{83B25641-EC8F-4D2F-886A-DA95864A2B88}" srcOrd="1" destOrd="0" parTransId="{96C6C284-59C0-442B-8944-861D86192DEE}" sibTransId="{1A52C13E-BE08-47E4-BFFF-61F6E536BCE4}"/>
    <dgm:cxn modelId="{074C8976-F7A3-4E7B-BC11-DEFC13E68B56}" type="presOf" srcId="{10DDAE09-D98B-43C9-84D2-6B345AF323F4}" destId="{39A03684-99E2-4E15-AAF6-34B6D600035C}" srcOrd="0" destOrd="1" presId="urn:microsoft.com/office/officeart/2005/8/layout/hProcess9"/>
    <dgm:cxn modelId="{AB4BFECF-8326-4454-8ECF-9C0969F0BA83}" srcId="{098EA4D8-7B46-45AB-AEED-31F1ABFDD819}" destId="{E65887C0-6139-4636-9B78-8D3D98386FB6}" srcOrd="1" destOrd="0" parTransId="{FE5BD37E-4C5F-4A53-A293-2149B16A62A2}" sibTransId="{1F0724AC-473C-400B-8768-4DC05B0D0F22}"/>
    <dgm:cxn modelId="{B8F8744A-AEE3-4040-96F2-8616998B08BD}" type="presOf" srcId="{8EB83EE1-67D1-48FE-B074-F3A4779A91D9}" destId="{440425F7-1FC7-4C3A-8DDC-25B25A8D31B8}" srcOrd="0" destOrd="1" presId="urn:microsoft.com/office/officeart/2005/8/layout/hProcess9"/>
    <dgm:cxn modelId="{ECBF0645-8700-4A25-9EE9-3F749F63943B}" srcId="{098EA4D8-7B46-45AB-AEED-31F1ABFDD819}" destId="{5B5DF87E-9624-4B5D-BF8D-FA7CA5E886C8}" srcOrd="0" destOrd="0" parTransId="{498E737B-5392-4673-9854-36AA1DBFE307}" sibTransId="{2088927A-9E98-4462-AE55-F5259738B330}"/>
    <dgm:cxn modelId="{BBB52D0B-382A-4B93-AF67-41E3C7037643}" type="presOf" srcId="{83B25641-EC8F-4D2F-886A-DA95864A2B88}" destId="{0A77D641-1BA8-466F-8176-D20B1D742232}" srcOrd="0" destOrd="2" presId="urn:microsoft.com/office/officeart/2005/8/layout/hProcess9"/>
    <dgm:cxn modelId="{BCD34522-8CF0-46C8-ABA6-C2DE8EEE4B74}" type="presOf" srcId="{7EBBFA57-9258-4BDC-AA48-447826E8FF76}" destId="{39A03684-99E2-4E15-AAF6-34B6D600035C}" srcOrd="0" destOrd="2" presId="urn:microsoft.com/office/officeart/2005/8/layout/hProcess9"/>
    <dgm:cxn modelId="{C6507E16-D7D7-4729-A10C-6DADD0D6ED5D}" srcId="{E65887C0-6139-4636-9B78-8D3D98386FB6}" destId="{01C9B5DE-4521-41EE-A761-1C6A18BD3DC5}" srcOrd="1" destOrd="0" parTransId="{F2A605E1-4B47-4C8D-9151-5B68A78B0C6D}" sibTransId="{5F696B14-5061-4250-A073-E359873F9451}"/>
    <dgm:cxn modelId="{7A341DC2-F864-4786-ABD8-F371FD97467C}" type="presOf" srcId="{E65887C0-6139-4636-9B78-8D3D98386FB6}" destId="{440425F7-1FC7-4C3A-8DDC-25B25A8D31B8}" srcOrd="0" destOrd="0" presId="urn:microsoft.com/office/officeart/2005/8/layout/hProcess9"/>
    <dgm:cxn modelId="{1F80B316-A8D3-4F26-A854-CDCD8BB6C944}" type="presOf" srcId="{098EA4D8-7B46-45AB-AEED-31F1ABFDD819}" destId="{73633764-CD0D-462C-BC2F-7D97FEB63045}" srcOrd="0" destOrd="0" presId="urn:microsoft.com/office/officeart/2005/8/layout/hProcess9"/>
    <dgm:cxn modelId="{BC2A8296-B994-4F94-A6D3-5DFFD86911B7}" srcId="{098EA4D8-7B46-45AB-AEED-31F1ABFDD819}" destId="{396FA8A8-13BD-4B7A-9D9A-01C422378E16}" srcOrd="2" destOrd="0" parTransId="{80B0A0AD-AF1A-4B20-A984-61414A8315B2}" sibTransId="{D05FB204-1851-443B-AAE3-5C58CB63067D}"/>
    <dgm:cxn modelId="{6962A7F2-14F5-4FE5-841E-CC82EF54AD01}" srcId="{396FA8A8-13BD-4B7A-9D9A-01C422378E16}" destId="{7EBBFA57-9258-4BDC-AA48-447826E8FF76}" srcOrd="1" destOrd="0" parTransId="{F678DCA2-6F8F-4DB2-974C-22C845E2D11E}" sibTransId="{5059B54E-C02A-4072-AED7-574B036182B6}"/>
    <dgm:cxn modelId="{D68BC4EB-4B38-4071-84DC-599E8D37D046}" type="presOf" srcId="{5B5DF87E-9624-4B5D-BF8D-FA7CA5E886C8}" destId="{0A77D641-1BA8-466F-8176-D20B1D742232}" srcOrd="0" destOrd="0" presId="urn:microsoft.com/office/officeart/2005/8/layout/hProcess9"/>
    <dgm:cxn modelId="{16032455-5848-42F1-96B8-6D5EE62EB48F}" type="presOf" srcId="{396FA8A8-13BD-4B7A-9D9A-01C422378E16}" destId="{39A03684-99E2-4E15-AAF6-34B6D600035C}" srcOrd="0" destOrd="0" presId="urn:microsoft.com/office/officeart/2005/8/layout/hProcess9"/>
    <dgm:cxn modelId="{944CD6D5-8C85-40CE-9A3B-A676918C7937}" type="presOf" srcId="{930C19B8-D970-4B2B-9FB5-2E8E662F2E0C}" destId="{0A77D641-1BA8-466F-8176-D20B1D742232}" srcOrd="0" destOrd="1" presId="urn:microsoft.com/office/officeart/2005/8/layout/hProcess9"/>
    <dgm:cxn modelId="{AED08E13-287F-47A4-9748-E7463D9EC6DE}" srcId="{E65887C0-6139-4636-9B78-8D3D98386FB6}" destId="{8EB83EE1-67D1-48FE-B074-F3A4779A91D9}" srcOrd="0" destOrd="0" parTransId="{B30D9D0A-B0B8-4AE3-BE07-B6127E74FB11}" sibTransId="{567F3636-8A5F-4E7A-9A24-EB6CAACC7635}"/>
    <dgm:cxn modelId="{4E74A0D8-004F-454E-80F0-47656796D643}" type="presOf" srcId="{01C9B5DE-4521-41EE-A761-1C6A18BD3DC5}" destId="{440425F7-1FC7-4C3A-8DDC-25B25A8D31B8}" srcOrd="0" destOrd="2" presId="urn:microsoft.com/office/officeart/2005/8/layout/hProcess9"/>
    <dgm:cxn modelId="{36574961-0F4C-44AA-B5BF-F343B6C0C26C}" srcId="{5B5DF87E-9624-4B5D-BF8D-FA7CA5E886C8}" destId="{930C19B8-D970-4B2B-9FB5-2E8E662F2E0C}" srcOrd="0" destOrd="0" parTransId="{0DFB4CF0-31FA-48DF-A6C0-E0AA9914F811}" sibTransId="{306A8FD4-1D91-45EF-9172-602CC78993B9}"/>
    <dgm:cxn modelId="{82B17559-A2D3-469B-8ABF-7DD930429686}" srcId="{396FA8A8-13BD-4B7A-9D9A-01C422378E16}" destId="{10DDAE09-D98B-43C9-84D2-6B345AF323F4}" srcOrd="0" destOrd="0" parTransId="{F9C673BF-1E23-40DF-A9E9-9B3B6B7E11A5}" sibTransId="{92A1896D-AA7A-493A-AD6B-D9072871D657}"/>
    <dgm:cxn modelId="{1FF04CE3-685B-4CA9-A61A-2BFAA8B67298}" type="presParOf" srcId="{73633764-CD0D-462C-BC2F-7D97FEB63045}" destId="{7B039289-D1B2-4146-9EAA-66E1D5BEA73A}" srcOrd="0" destOrd="0" presId="urn:microsoft.com/office/officeart/2005/8/layout/hProcess9"/>
    <dgm:cxn modelId="{E23E2992-2832-4276-86A8-D6058B473A41}" type="presParOf" srcId="{73633764-CD0D-462C-BC2F-7D97FEB63045}" destId="{7A7C3CC4-BA4D-4EBA-BB81-1DF1FF3AB813}" srcOrd="1" destOrd="0" presId="urn:microsoft.com/office/officeart/2005/8/layout/hProcess9"/>
    <dgm:cxn modelId="{F843A3CB-03EB-41A9-8FC6-F5F08ED521DC}" type="presParOf" srcId="{7A7C3CC4-BA4D-4EBA-BB81-1DF1FF3AB813}" destId="{0A77D641-1BA8-466F-8176-D20B1D742232}" srcOrd="0" destOrd="0" presId="urn:microsoft.com/office/officeart/2005/8/layout/hProcess9"/>
    <dgm:cxn modelId="{2A618E7C-B566-4187-96FD-DF53093353E3}" type="presParOf" srcId="{7A7C3CC4-BA4D-4EBA-BB81-1DF1FF3AB813}" destId="{280B32F5-8B69-4453-8303-89F3BE8C2DB4}" srcOrd="1" destOrd="0" presId="urn:microsoft.com/office/officeart/2005/8/layout/hProcess9"/>
    <dgm:cxn modelId="{E51CA261-BE78-4AA1-BD6C-A0187A5EA0E8}" type="presParOf" srcId="{7A7C3CC4-BA4D-4EBA-BB81-1DF1FF3AB813}" destId="{440425F7-1FC7-4C3A-8DDC-25B25A8D31B8}" srcOrd="2" destOrd="0" presId="urn:microsoft.com/office/officeart/2005/8/layout/hProcess9"/>
    <dgm:cxn modelId="{457C6C7D-91EE-426E-8E9A-6649FAE9B7EA}" type="presParOf" srcId="{7A7C3CC4-BA4D-4EBA-BB81-1DF1FF3AB813}" destId="{B2F9889C-84A3-4566-BB99-AD15DD1D615A}" srcOrd="3" destOrd="0" presId="urn:microsoft.com/office/officeart/2005/8/layout/hProcess9"/>
    <dgm:cxn modelId="{19DF993A-972C-485A-A0A1-D213380EAABC}" type="presParOf" srcId="{7A7C3CC4-BA4D-4EBA-BB81-1DF1FF3AB813}" destId="{39A03684-99E2-4E15-AAF6-34B6D600035C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98EA4D8-7B46-45AB-AEED-31F1ABFDD819}" type="doc">
      <dgm:prSet loTypeId="urn:microsoft.com/office/officeart/2005/8/layout/gear1" loCatId="process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GB"/>
        </a:p>
      </dgm:t>
    </dgm:pt>
    <dgm:pt modelId="{5B5DF87E-9624-4B5D-BF8D-FA7CA5E886C8}">
      <dgm:prSet phldrT="[Text]"/>
      <dgm:spPr/>
      <dgm:t>
        <a:bodyPr/>
        <a:lstStyle/>
        <a:p>
          <a:r>
            <a:rPr lang="en-GB" dirty="0" smtClean="0"/>
            <a:t>Activity 1</a:t>
          </a:r>
          <a:endParaRPr lang="en-GB" dirty="0"/>
        </a:p>
      </dgm:t>
    </dgm:pt>
    <dgm:pt modelId="{498E737B-5392-4673-9854-36AA1DBFE307}" type="parTrans" cxnId="{ECBF0645-8700-4A25-9EE9-3F749F63943B}">
      <dgm:prSet/>
      <dgm:spPr/>
      <dgm:t>
        <a:bodyPr/>
        <a:lstStyle/>
        <a:p>
          <a:endParaRPr lang="en-GB"/>
        </a:p>
      </dgm:t>
    </dgm:pt>
    <dgm:pt modelId="{2088927A-9E98-4462-AE55-F5259738B330}" type="sibTrans" cxnId="{ECBF0645-8700-4A25-9EE9-3F749F63943B}">
      <dgm:prSet/>
      <dgm:spPr/>
      <dgm:t>
        <a:bodyPr/>
        <a:lstStyle/>
        <a:p>
          <a:endParaRPr lang="en-GB"/>
        </a:p>
      </dgm:t>
    </dgm:pt>
    <dgm:pt modelId="{930C19B8-D970-4B2B-9FB5-2E8E662F2E0C}">
      <dgm:prSet phldrT="[Text]"/>
      <dgm:spPr/>
      <dgm:t>
        <a:bodyPr/>
        <a:lstStyle/>
        <a:p>
          <a:r>
            <a:rPr lang="en-GB" dirty="0" smtClean="0"/>
            <a:t>Step 1.1</a:t>
          </a:r>
          <a:endParaRPr lang="en-GB" dirty="0"/>
        </a:p>
      </dgm:t>
    </dgm:pt>
    <dgm:pt modelId="{0DFB4CF0-31FA-48DF-A6C0-E0AA9914F811}" type="parTrans" cxnId="{36574961-0F4C-44AA-B5BF-F343B6C0C26C}">
      <dgm:prSet/>
      <dgm:spPr/>
      <dgm:t>
        <a:bodyPr/>
        <a:lstStyle/>
        <a:p>
          <a:endParaRPr lang="en-GB"/>
        </a:p>
      </dgm:t>
    </dgm:pt>
    <dgm:pt modelId="{306A8FD4-1D91-45EF-9172-602CC78993B9}" type="sibTrans" cxnId="{36574961-0F4C-44AA-B5BF-F343B6C0C26C}">
      <dgm:prSet/>
      <dgm:spPr/>
      <dgm:t>
        <a:bodyPr/>
        <a:lstStyle/>
        <a:p>
          <a:endParaRPr lang="en-GB"/>
        </a:p>
      </dgm:t>
    </dgm:pt>
    <dgm:pt modelId="{83B25641-EC8F-4D2F-886A-DA95864A2B88}">
      <dgm:prSet phldrT="[Text]"/>
      <dgm:spPr/>
      <dgm:t>
        <a:bodyPr/>
        <a:lstStyle/>
        <a:p>
          <a:r>
            <a:rPr lang="en-GB" dirty="0" smtClean="0"/>
            <a:t>Step 1.2</a:t>
          </a:r>
          <a:endParaRPr lang="en-GB" dirty="0"/>
        </a:p>
      </dgm:t>
    </dgm:pt>
    <dgm:pt modelId="{96C6C284-59C0-442B-8944-861D86192DEE}" type="parTrans" cxnId="{F987167C-6F67-45E0-9280-7B51612E0155}">
      <dgm:prSet/>
      <dgm:spPr/>
      <dgm:t>
        <a:bodyPr/>
        <a:lstStyle/>
        <a:p>
          <a:endParaRPr lang="en-GB"/>
        </a:p>
      </dgm:t>
    </dgm:pt>
    <dgm:pt modelId="{1A52C13E-BE08-47E4-BFFF-61F6E536BCE4}" type="sibTrans" cxnId="{F987167C-6F67-45E0-9280-7B51612E0155}">
      <dgm:prSet/>
      <dgm:spPr/>
      <dgm:t>
        <a:bodyPr/>
        <a:lstStyle/>
        <a:p>
          <a:endParaRPr lang="en-GB"/>
        </a:p>
      </dgm:t>
    </dgm:pt>
    <dgm:pt modelId="{E65887C0-6139-4636-9B78-8D3D98386FB6}">
      <dgm:prSet phldrT="[Text]"/>
      <dgm:spPr/>
      <dgm:t>
        <a:bodyPr/>
        <a:lstStyle/>
        <a:p>
          <a:r>
            <a:rPr lang="en-GB" dirty="0" smtClean="0"/>
            <a:t>Activity 2</a:t>
          </a:r>
          <a:endParaRPr lang="en-GB" dirty="0"/>
        </a:p>
      </dgm:t>
    </dgm:pt>
    <dgm:pt modelId="{FE5BD37E-4C5F-4A53-A293-2149B16A62A2}" type="parTrans" cxnId="{AB4BFECF-8326-4454-8ECF-9C0969F0BA83}">
      <dgm:prSet/>
      <dgm:spPr/>
      <dgm:t>
        <a:bodyPr/>
        <a:lstStyle/>
        <a:p>
          <a:endParaRPr lang="en-GB"/>
        </a:p>
      </dgm:t>
    </dgm:pt>
    <dgm:pt modelId="{1F0724AC-473C-400B-8768-4DC05B0D0F22}" type="sibTrans" cxnId="{AB4BFECF-8326-4454-8ECF-9C0969F0BA83}">
      <dgm:prSet/>
      <dgm:spPr/>
      <dgm:t>
        <a:bodyPr/>
        <a:lstStyle/>
        <a:p>
          <a:endParaRPr lang="en-GB"/>
        </a:p>
      </dgm:t>
    </dgm:pt>
    <dgm:pt modelId="{8EB83EE1-67D1-48FE-B074-F3A4779A91D9}">
      <dgm:prSet phldrT="[Text]"/>
      <dgm:spPr/>
      <dgm:t>
        <a:bodyPr/>
        <a:lstStyle/>
        <a:p>
          <a:r>
            <a:rPr lang="en-GB" dirty="0" smtClean="0"/>
            <a:t>Step 2.1</a:t>
          </a:r>
          <a:endParaRPr lang="en-GB" dirty="0"/>
        </a:p>
      </dgm:t>
    </dgm:pt>
    <dgm:pt modelId="{B30D9D0A-B0B8-4AE3-BE07-B6127E74FB11}" type="parTrans" cxnId="{AED08E13-287F-47A4-9748-E7463D9EC6DE}">
      <dgm:prSet/>
      <dgm:spPr/>
      <dgm:t>
        <a:bodyPr/>
        <a:lstStyle/>
        <a:p>
          <a:endParaRPr lang="en-GB"/>
        </a:p>
      </dgm:t>
    </dgm:pt>
    <dgm:pt modelId="{567F3636-8A5F-4E7A-9A24-EB6CAACC7635}" type="sibTrans" cxnId="{AED08E13-287F-47A4-9748-E7463D9EC6DE}">
      <dgm:prSet/>
      <dgm:spPr/>
      <dgm:t>
        <a:bodyPr/>
        <a:lstStyle/>
        <a:p>
          <a:endParaRPr lang="en-GB"/>
        </a:p>
      </dgm:t>
    </dgm:pt>
    <dgm:pt modelId="{01C9B5DE-4521-41EE-A761-1C6A18BD3DC5}">
      <dgm:prSet phldrT="[Text]"/>
      <dgm:spPr/>
      <dgm:t>
        <a:bodyPr/>
        <a:lstStyle/>
        <a:p>
          <a:r>
            <a:rPr lang="en-GB" dirty="0" smtClean="0"/>
            <a:t>Step 2.2</a:t>
          </a:r>
          <a:endParaRPr lang="en-GB" dirty="0"/>
        </a:p>
      </dgm:t>
    </dgm:pt>
    <dgm:pt modelId="{F2A605E1-4B47-4C8D-9151-5B68A78B0C6D}" type="parTrans" cxnId="{C6507E16-D7D7-4729-A10C-6DADD0D6ED5D}">
      <dgm:prSet/>
      <dgm:spPr/>
      <dgm:t>
        <a:bodyPr/>
        <a:lstStyle/>
        <a:p>
          <a:endParaRPr lang="en-GB"/>
        </a:p>
      </dgm:t>
    </dgm:pt>
    <dgm:pt modelId="{5F696B14-5061-4250-A073-E359873F9451}" type="sibTrans" cxnId="{C6507E16-D7D7-4729-A10C-6DADD0D6ED5D}">
      <dgm:prSet/>
      <dgm:spPr/>
      <dgm:t>
        <a:bodyPr/>
        <a:lstStyle/>
        <a:p>
          <a:endParaRPr lang="en-GB"/>
        </a:p>
      </dgm:t>
    </dgm:pt>
    <dgm:pt modelId="{396FA8A8-13BD-4B7A-9D9A-01C422378E16}">
      <dgm:prSet phldrT="[Text]"/>
      <dgm:spPr/>
      <dgm:t>
        <a:bodyPr/>
        <a:lstStyle/>
        <a:p>
          <a:r>
            <a:rPr lang="en-GB" dirty="0" smtClean="0"/>
            <a:t>Activity 3</a:t>
          </a:r>
          <a:endParaRPr lang="en-GB" dirty="0"/>
        </a:p>
      </dgm:t>
    </dgm:pt>
    <dgm:pt modelId="{80B0A0AD-AF1A-4B20-A984-61414A8315B2}" type="parTrans" cxnId="{BC2A8296-B994-4F94-A6D3-5DFFD86911B7}">
      <dgm:prSet/>
      <dgm:spPr/>
      <dgm:t>
        <a:bodyPr/>
        <a:lstStyle/>
        <a:p>
          <a:endParaRPr lang="en-GB"/>
        </a:p>
      </dgm:t>
    </dgm:pt>
    <dgm:pt modelId="{D05FB204-1851-443B-AAE3-5C58CB63067D}" type="sibTrans" cxnId="{BC2A8296-B994-4F94-A6D3-5DFFD86911B7}">
      <dgm:prSet/>
      <dgm:spPr/>
      <dgm:t>
        <a:bodyPr/>
        <a:lstStyle/>
        <a:p>
          <a:endParaRPr lang="en-GB"/>
        </a:p>
      </dgm:t>
    </dgm:pt>
    <dgm:pt modelId="{10DDAE09-D98B-43C9-84D2-6B345AF323F4}">
      <dgm:prSet phldrT="[Text]"/>
      <dgm:spPr/>
      <dgm:t>
        <a:bodyPr/>
        <a:lstStyle/>
        <a:p>
          <a:r>
            <a:rPr lang="en-GB" dirty="0" smtClean="0"/>
            <a:t>Step 3.1</a:t>
          </a:r>
          <a:endParaRPr lang="en-GB" dirty="0"/>
        </a:p>
      </dgm:t>
    </dgm:pt>
    <dgm:pt modelId="{F9C673BF-1E23-40DF-A9E9-9B3B6B7E11A5}" type="parTrans" cxnId="{82B17559-A2D3-469B-8ABF-7DD930429686}">
      <dgm:prSet/>
      <dgm:spPr/>
      <dgm:t>
        <a:bodyPr/>
        <a:lstStyle/>
        <a:p>
          <a:endParaRPr lang="en-GB"/>
        </a:p>
      </dgm:t>
    </dgm:pt>
    <dgm:pt modelId="{92A1896D-AA7A-493A-AD6B-D9072871D657}" type="sibTrans" cxnId="{82B17559-A2D3-469B-8ABF-7DD930429686}">
      <dgm:prSet/>
      <dgm:spPr/>
      <dgm:t>
        <a:bodyPr/>
        <a:lstStyle/>
        <a:p>
          <a:endParaRPr lang="en-GB"/>
        </a:p>
      </dgm:t>
    </dgm:pt>
    <dgm:pt modelId="{7EBBFA57-9258-4BDC-AA48-447826E8FF76}">
      <dgm:prSet phldrT="[Text]"/>
      <dgm:spPr/>
      <dgm:t>
        <a:bodyPr/>
        <a:lstStyle/>
        <a:p>
          <a:r>
            <a:rPr lang="en-GB" dirty="0" smtClean="0"/>
            <a:t>Step 3.2</a:t>
          </a:r>
          <a:endParaRPr lang="en-GB" dirty="0"/>
        </a:p>
      </dgm:t>
    </dgm:pt>
    <dgm:pt modelId="{F678DCA2-6F8F-4DB2-974C-22C845E2D11E}" type="parTrans" cxnId="{6962A7F2-14F5-4FE5-841E-CC82EF54AD01}">
      <dgm:prSet/>
      <dgm:spPr/>
      <dgm:t>
        <a:bodyPr/>
        <a:lstStyle/>
        <a:p>
          <a:endParaRPr lang="en-GB"/>
        </a:p>
      </dgm:t>
    </dgm:pt>
    <dgm:pt modelId="{5059B54E-C02A-4072-AED7-574B036182B6}" type="sibTrans" cxnId="{6962A7F2-14F5-4FE5-841E-CC82EF54AD01}">
      <dgm:prSet/>
      <dgm:spPr/>
      <dgm:t>
        <a:bodyPr/>
        <a:lstStyle/>
        <a:p>
          <a:endParaRPr lang="en-GB"/>
        </a:p>
      </dgm:t>
    </dgm:pt>
    <dgm:pt modelId="{17C2DD63-A5D8-422A-9FA0-78E2C7D00625}" type="pres">
      <dgm:prSet presAssocID="{098EA4D8-7B46-45AB-AEED-31F1ABFDD819}" presName="composite" presStyleCnt="0">
        <dgm:presLayoutVars>
          <dgm:chMax val="3"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7E9F0FA9-A3D2-44FD-8659-F5E9517AEA01}" type="pres">
      <dgm:prSet presAssocID="{5B5DF87E-9624-4B5D-BF8D-FA7CA5E886C8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67E779ED-2C5C-4DBE-8A49-9E57697AC40A}" type="pres">
      <dgm:prSet presAssocID="{5B5DF87E-9624-4B5D-BF8D-FA7CA5E886C8}" presName="gear1srcNode" presStyleLbl="node1" presStyleIdx="0" presStyleCnt="3"/>
      <dgm:spPr/>
      <dgm:t>
        <a:bodyPr/>
        <a:lstStyle/>
        <a:p>
          <a:endParaRPr lang="de-DE"/>
        </a:p>
      </dgm:t>
    </dgm:pt>
    <dgm:pt modelId="{11E33B4E-7BD6-409C-B5DD-0B4A4247871E}" type="pres">
      <dgm:prSet presAssocID="{5B5DF87E-9624-4B5D-BF8D-FA7CA5E886C8}" presName="gear1dstNode" presStyleLbl="node1" presStyleIdx="0" presStyleCnt="3"/>
      <dgm:spPr/>
      <dgm:t>
        <a:bodyPr/>
        <a:lstStyle/>
        <a:p>
          <a:endParaRPr lang="de-DE"/>
        </a:p>
      </dgm:t>
    </dgm:pt>
    <dgm:pt modelId="{1784C74D-CAF5-4508-9669-CD7078B2D59B}" type="pres">
      <dgm:prSet presAssocID="{5B5DF87E-9624-4B5D-BF8D-FA7CA5E886C8}" presName="gear1ch" presStyleLbl="fgAcc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821F0A78-A8F0-4CFC-A8AB-7BBF1D7C7B9F}" type="pres">
      <dgm:prSet presAssocID="{E65887C0-6139-4636-9B78-8D3D98386FB6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1B19C0F2-4595-4709-B7A9-6A3EB3B2F6CA}" type="pres">
      <dgm:prSet presAssocID="{E65887C0-6139-4636-9B78-8D3D98386FB6}" presName="gear2srcNode" presStyleLbl="node1" presStyleIdx="1" presStyleCnt="3"/>
      <dgm:spPr/>
      <dgm:t>
        <a:bodyPr/>
        <a:lstStyle/>
        <a:p>
          <a:endParaRPr lang="de-DE"/>
        </a:p>
      </dgm:t>
    </dgm:pt>
    <dgm:pt modelId="{D3532B7A-205E-47E3-9775-5DB22017D8F9}" type="pres">
      <dgm:prSet presAssocID="{E65887C0-6139-4636-9B78-8D3D98386FB6}" presName="gear2dstNode" presStyleLbl="node1" presStyleIdx="1" presStyleCnt="3"/>
      <dgm:spPr/>
      <dgm:t>
        <a:bodyPr/>
        <a:lstStyle/>
        <a:p>
          <a:endParaRPr lang="de-DE"/>
        </a:p>
      </dgm:t>
    </dgm:pt>
    <dgm:pt modelId="{16E21D02-EE0F-4979-B3EC-CE37CE89ADF1}" type="pres">
      <dgm:prSet presAssocID="{E65887C0-6139-4636-9B78-8D3D98386FB6}" presName="gear2ch" presStyleLbl="fgAcc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8AFD89E-9AD7-4495-9C85-A9D3491942EC}" type="pres">
      <dgm:prSet presAssocID="{396FA8A8-13BD-4B7A-9D9A-01C422378E16}" presName="gear3" presStyleLbl="node1" presStyleIdx="2" presStyleCnt="3"/>
      <dgm:spPr/>
      <dgm:t>
        <a:bodyPr/>
        <a:lstStyle/>
        <a:p>
          <a:endParaRPr lang="de-DE"/>
        </a:p>
      </dgm:t>
    </dgm:pt>
    <dgm:pt modelId="{374A5EDD-CC95-4BA9-AAB2-234F3475DEF2}" type="pres">
      <dgm:prSet presAssocID="{396FA8A8-13BD-4B7A-9D9A-01C422378E16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2031C883-8D62-41E3-85BE-8202361DC186}" type="pres">
      <dgm:prSet presAssocID="{396FA8A8-13BD-4B7A-9D9A-01C422378E16}" presName="gear3srcNode" presStyleLbl="node1" presStyleIdx="2" presStyleCnt="3"/>
      <dgm:spPr/>
      <dgm:t>
        <a:bodyPr/>
        <a:lstStyle/>
        <a:p>
          <a:endParaRPr lang="de-DE"/>
        </a:p>
      </dgm:t>
    </dgm:pt>
    <dgm:pt modelId="{E97A1EFA-FF2F-4869-B1A9-43D695448A61}" type="pres">
      <dgm:prSet presAssocID="{396FA8A8-13BD-4B7A-9D9A-01C422378E16}" presName="gear3dstNode" presStyleLbl="node1" presStyleIdx="2" presStyleCnt="3"/>
      <dgm:spPr/>
      <dgm:t>
        <a:bodyPr/>
        <a:lstStyle/>
        <a:p>
          <a:endParaRPr lang="de-DE"/>
        </a:p>
      </dgm:t>
    </dgm:pt>
    <dgm:pt modelId="{45444414-1FB5-4FB0-A0AB-DDA48BC9FEC9}" type="pres">
      <dgm:prSet presAssocID="{396FA8A8-13BD-4B7A-9D9A-01C422378E16}" presName="gear3ch" presStyleLbl="fgAcc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A0F153FB-5BBE-4AAF-B35C-80F9889D9A34}" type="pres">
      <dgm:prSet presAssocID="{2088927A-9E98-4462-AE55-F5259738B330}" presName="connector1" presStyleLbl="sibTrans2D1" presStyleIdx="0" presStyleCnt="3"/>
      <dgm:spPr/>
      <dgm:t>
        <a:bodyPr/>
        <a:lstStyle/>
        <a:p>
          <a:endParaRPr lang="de-DE"/>
        </a:p>
      </dgm:t>
    </dgm:pt>
    <dgm:pt modelId="{F63135D1-2FC2-4802-AB64-F8CE6A171F06}" type="pres">
      <dgm:prSet presAssocID="{1F0724AC-473C-400B-8768-4DC05B0D0F22}" presName="connector2" presStyleLbl="sibTrans2D1" presStyleIdx="1" presStyleCnt="3"/>
      <dgm:spPr/>
      <dgm:t>
        <a:bodyPr/>
        <a:lstStyle/>
        <a:p>
          <a:endParaRPr lang="de-DE"/>
        </a:p>
      </dgm:t>
    </dgm:pt>
    <dgm:pt modelId="{887ABB3B-6B6E-4D90-934F-75DAC18BAD03}" type="pres">
      <dgm:prSet presAssocID="{D05FB204-1851-443B-AAE3-5C58CB63067D}" presName="connector3" presStyleLbl="sibTrans2D1" presStyleIdx="2" presStyleCnt="3"/>
      <dgm:spPr/>
      <dgm:t>
        <a:bodyPr/>
        <a:lstStyle/>
        <a:p>
          <a:endParaRPr lang="de-DE"/>
        </a:p>
      </dgm:t>
    </dgm:pt>
  </dgm:ptLst>
  <dgm:cxnLst>
    <dgm:cxn modelId="{B050C8CA-3C0F-4597-8715-E738B39F1E39}" type="presOf" srcId="{1F0724AC-473C-400B-8768-4DC05B0D0F22}" destId="{F63135D1-2FC2-4802-AB64-F8CE6A171F06}" srcOrd="0" destOrd="0" presId="urn:microsoft.com/office/officeart/2005/8/layout/gear1"/>
    <dgm:cxn modelId="{AED08E13-287F-47A4-9748-E7463D9EC6DE}" srcId="{E65887C0-6139-4636-9B78-8D3D98386FB6}" destId="{8EB83EE1-67D1-48FE-B074-F3A4779A91D9}" srcOrd="0" destOrd="0" parTransId="{B30D9D0A-B0B8-4AE3-BE07-B6127E74FB11}" sibTransId="{567F3636-8A5F-4E7A-9A24-EB6CAACC7635}"/>
    <dgm:cxn modelId="{82B17559-A2D3-469B-8ABF-7DD930429686}" srcId="{396FA8A8-13BD-4B7A-9D9A-01C422378E16}" destId="{10DDAE09-D98B-43C9-84D2-6B345AF323F4}" srcOrd="0" destOrd="0" parTransId="{F9C673BF-1E23-40DF-A9E9-9B3B6B7E11A5}" sibTransId="{92A1896D-AA7A-493A-AD6B-D9072871D657}"/>
    <dgm:cxn modelId="{00EC020C-7D16-4B52-902D-AC5C395FB28B}" type="presOf" srcId="{D05FB204-1851-443B-AAE3-5C58CB63067D}" destId="{887ABB3B-6B6E-4D90-934F-75DAC18BAD03}" srcOrd="0" destOrd="0" presId="urn:microsoft.com/office/officeart/2005/8/layout/gear1"/>
    <dgm:cxn modelId="{C6507E16-D7D7-4729-A10C-6DADD0D6ED5D}" srcId="{E65887C0-6139-4636-9B78-8D3D98386FB6}" destId="{01C9B5DE-4521-41EE-A761-1C6A18BD3DC5}" srcOrd="1" destOrd="0" parTransId="{F2A605E1-4B47-4C8D-9151-5B68A78B0C6D}" sibTransId="{5F696B14-5061-4250-A073-E359873F9451}"/>
    <dgm:cxn modelId="{AB4BFECF-8326-4454-8ECF-9C0969F0BA83}" srcId="{098EA4D8-7B46-45AB-AEED-31F1ABFDD819}" destId="{E65887C0-6139-4636-9B78-8D3D98386FB6}" srcOrd="1" destOrd="0" parTransId="{FE5BD37E-4C5F-4A53-A293-2149B16A62A2}" sibTransId="{1F0724AC-473C-400B-8768-4DC05B0D0F22}"/>
    <dgm:cxn modelId="{F2280909-1ED7-4B80-B6FB-86507AC2E38D}" type="presOf" srcId="{396FA8A8-13BD-4B7A-9D9A-01C422378E16}" destId="{58AFD89E-9AD7-4495-9C85-A9D3491942EC}" srcOrd="0" destOrd="0" presId="urn:microsoft.com/office/officeart/2005/8/layout/gear1"/>
    <dgm:cxn modelId="{64464E64-35F8-41B0-B46E-3E18ED6B4FD3}" type="presOf" srcId="{2088927A-9E98-4462-AE55-F5259738B330}" destId="{A0F153FB-5BBE-4AAF-B35C-80F9889D9A34}" srcOrd="0" destOrd="0" presId="urn:microsoft.com/office/officeart/2005/8/layout/gear1"/>
    <dgm:cxn modelId="{ECBF0645-8700-4A25-9EE9-3F749F63943B}" srcId="{098EA4D8-7B46-45AB-AEED-31F1ABFDD819}" destId="{5B5DF87E-9624-4B5D-BF8D-FA7CA5E886C8}" srcOrd="0" destOrd="0" parTransId="{498E737B-5392-4673-9854-36AA1DBFE307}" sibTransId="{2088927A-9E98-4462-AE55-F5259738B330}"/>
    <dgm:cxn modelId="{330E0786-7CA8-43C6-965C-0F33D50B86FC}" type="presOf" srcId="{8EB83EE1-67D1-48FE-B074-F3A4779A91D9}" destId="{16E21D02-EE0F-4979-B3EC-CE37CE89ADF1}" srcOrd="0" destOrd="0" presId="urn:microsoft.com/office/officeart/2005/8/layout/gear1"/>
    <dgm:cxn modelId="{807C8D26-D6E1-48B1-AB29-A4570A4E998D}" type="presOf" srcId="{5B5DF87E-9624-4B5D-BF8D-FA7CA5E886C8}" destId="{67E779ED-2C5C-4DBE-8A49-9E57697AC40A}" srcOrd="1" destOrd="0" presId="urn:microsoft.com/office/officeart/2005/8/layout/gear1"/>
    <dgm:cxn modelId="{D99DC287-AF75-40D0-86E7-74B3A5FE167D}" type="presOf" srcId="{E65887C0-6139-4636-9B78-8D3D98386FB6}" destId="{D3532B7A-205E-47E3-9775-5DB22017D8F9}" srcOrd="2" destOrd="0" presId="urn:microsoft.com/office/officeart/2005/8/layout/gear1"/>
    <dgm:cxn modelId="{FBA1D9EA-E4E6-4AF5-9136-FE06385126AD}" type="presOf" srcId="{83B25641-EC8F-4D2F-886A-DA95864A2B88}" destId="{1784C74D-CAF5-4508-9669-CD7078B2D59B}" srcOrd="0" destOrd="1" presId="urn:microsoft.com/office/officeart/2005/8/layout/gear1"/>
    <dgm:cxn modelId="{7F775B11-A044-4032-AEB3-92F417A6265C}" type="presOf" srcId="{396FA8A8-13BD-4B7A-9D9A-01C422378E16}" destId="{E97A1EFA-FF2F-4869-B1A9-43D695448A61}" srcOrd="3" destOrd="0" presId="urn:microsoft.com/office/officeart/2005/8/layout/gear1"/>
    <dgm:cxn modelId="{178D5F18-5351-4B24-886E-D7ED9DEAB2B5}" type="presOf" srcId="{01C9B5DE-4521-41EE-A761-1C6A18BD3DC5}" destId="{16E21D02-EE0F-4979-B3EC-CE37CE89ADF1}" srcOrd="0" destOrd="1" presId="urn:microsoft.com/office/officeart/2005/8/layout/gear1"/>
    <dgm:cxn modelId="{18E96AC1-2C9B-4B97-84B9-3E73CCEEC560}" type="presOf" srcId="{10DDAE09-D98B-43C9-84D2-6B345AF323F4}" destId="{45444414-1FB5-4FB0-A0AB-DDA48BC9FEC9}" srcOrd="0" destOrd="0" presId="urn:microsoft.com/office/officeart/2005/8/layout/gear1"/>
    <dgm:cxn modelId="{D0E2A593-B43B-4261-9712-E40F5751CD8B}" type="presOf" srcId="{930C19B8-D970-4B2B-9FB5-2E8E662F2E0C}" destId="{1784C74D-CAF5-4508-9669-CD7078B2D59B}" srcOrd="0" destOrd="0" presId="urn:microsoft.com/office/officeart/2005/8/layout/gear1"/>
    <dgm:cxn modelId="{6962A7F2-14F5-4FE5-841E-CC82EF54AD01}" srcId="{396FA8A8-13BD-4B7A-9D9A-01C422378E16}" destId="{7EBBFA57-9258-4BDC-AA48-447826E8FF76}" srcOrd="1" destOrd="0" parTransId="{F678DCA2-6F8F-4DB2-974C-22C845E2D11E}" sibTransId="{5059B54E-C02A-4072-AED7-574B036182B6}"/>
    <dgm:cxn modelId="{2AAFC593-8E2D-4F30-95CF-CCC21BEB4792}" type="presOf" srcId="{098EA4D8-7B46-45AB-AEED-31F1ABFDD819}" destId="{17C2DD63-A5D8-422A-9FA0-78E2C7D00625}" srcOrd="0" destOrd="0" presId="urn:microsoft.com/office/officeart/2005/8/layout/gear1"/>
    <dgm:cxn modelId="{EB6A91E7-8E01-494C-BC44-12C95C129D17}" type="presOf" srcId="{E65887C0-6139-4636-9B78-8D3D98386FB6}" destId="{821F0A78-A8F0-4CFC-A8AB-7BBF1D7C7B9F}" srcOrd="0" destOrd="0" presId="urn:microsoft.com/office/officeart/2005/8/layout/gear1"/>
    <dgm:cxn modelId="{4976EB3D-D639-4A03-BF1B-F27BB39C95D8}" type="presOf" srcId="{E65887C0-6139-4636-9B78-8D3D98386FB6}" destId="{1B19C0F2-4595-4709-B7A9-6A3EB3B2F6CA}" srcOrd="1" destOrd="0" presId="urn:microsoft.com/office/officeart/2005/8/layout/gear1"/>
    <dgm:cxn modelId="{915631C9-4433-4F07-84E6-998DD0624B7B}" type="presOf" srcId="{5B5DF87E-9624-4B5D-BF8D-FA7CA5E886C8}" destId="{11E33B4E-7BD6-409C-B5DD-0B4A4247871E}" srcOrd="2" destOrd="0" presId="urn:microsoft.com/office/officeart/2005/8/layout/gear1"/>
    <dgm:cxn modelId="{F987167C-6F67-45E0-9280-7B51612E0155}" srcId="{5B5DF87E-9624-4B5D-BF8D-FA7CA5E886C8}" destId="{83B25641-EC8F-4D2F-886A-DA95864A2B88}" srcOrd="1" destOrd="0" parTransId="{96C6C284-59C0-442B-8944-861D86192DEE}" sibTransId="{1A52C13E-BE08-47E4-BFFF-61F6E536BCE4}"/>
    <dgm:cxn modelId="{C87B4A16-7E04-4FA5-9297-CE1BA07D6948}" type="presOf" srcId="{396FA8A8-13BD-4B7A-9D9A-01C422378E16}" destId="{374A5EDD-CC95-4BA9-AAB2-234F3475DEF2}" srcOrd="1" destOrd="0" presId="urn:microsoft.com/office/officeart/2005/8/layout/gear1"/>
    <dgm:cxn modelId="{61AF6E3F-F4DE-4E71-8477-18207B8110FB}" type="presOf" srcId="{5B5DF87E-9624-4B5D-BF8D-FA7CA5E886C8}" destId="{7E9F0FA9-A3D2-44FD-8659-F5E9517AEA01}" srcOrd="0" destOrd="0" presId="urn:microsoft.com/office/officeart/2005/8/layout/gear1"/>
    <dgm:cxn modelId="{BC2A8296-B994-4F94-A6D3-5DFFD86911B7}" srcId="{098EA4D8-7B46-45AB-AEED-31F1ABFDD819}" destId="{396FA8A8-13BD-4B7A-9D9A-01C422378E16}" srcOrd="2" destOrd="0" parTransId="{80B0A0AD-AF1A-4B20-A984-61414A8315B2}" sibTransId="{D05FB204-1851-443B-AAE3-5C58CB63067D}"/>
    <dgm:cxn modelId="{36574961-0F4C-44AA-B5BF-F343B6C0C26C}" srcId="{5B5DF87E-9624-4B5D-BF8D-FA7CA5E886C8}" destId="{930C19B8-D970-4B2B-9FB5-2E8E662F2E0C}" srcOrd="0" destOrd="0" parTransId="{0DFB4CF0-31FA-48DF-A6C0-E0AA9914F811}" sibTransId="{306A8FD4-1D91-45EF-9172-602CC78993B9}"/>
    <dgm:cxn modelId="{063B8EFB-63EF-47B2-A916-23185FE0FB6A}" type="presOf" srcId="{7EBBFA57-9258-4BDC-AA48-447826E8FF76}" destId="{45444414-1FB5-4FB0-A0AB-DDA48BC9FEC9}" srcOrd="0" destOrd="1" presId="urn:microsoft.com/office/officeart/2005/8/layout/gear1"/>
    <dgm:cxn modelId="{B503C634-C5A5-4D6A-8941-8F771A57A9D4}" type="presOf" srcId="{396FA8A8-13BD-4B7A-9D9A-01C422378E16}" destId="{2031C883-8D62-41E3-85BE-8202361DC186}" srcOrd="2" destOrd="0" presId="urn:microsoft.com/office/officeart/2005/8/layout/gear1"/>
    <dgm:cxn modelId="{0B2BD146-5A51-41E1-AE65-66A6765BF492}" type="presParOf" srcId="{17C2DD63-A5D8-422A-9FA0-78E2C7D00625}" destId="{7E9F0FA9-A3D2-44FD-8659-F5E9517AEA01}" srcOrd="0" destOrd="0" presId="urn:microsoft.com/office/officeart/2005/8/layout/gear1"/>
    <dgm:cxn modelId="{C4A327A0-33DF-4712-A7D3-493741D0674D}" type="presParOf" srcId="{17C2DD63-A5D8-422A-9FA0-78E2C7D00625}" destId="{67E779ED-2C5C-4DBE-8A49-9E57697AC40A}" srcOrd="1" destOrd="0" presId="urn:microsoft.com/office/officeart/2005/8/layout/gear1"/>
    <dgm:cxn modelId="{B8A71EF6-8D0B-4229-A51D-1B273E6C282C}" type="presParOf" srcId="{17C2DD63-A5D8-422A-9FA0-78E2C7D00625}" destId="{11E33B4E-7BD6-409C-B5DD-0B4A4247871E}" srcOrd="2" destOrd="0" presId="urn:microsoft.com/office/officeart/2005/8/layout/gear1"/>
    <dgm:cxn modelId="{AB1667C3-DEAA-4517-8889-D00B0E38E167}" type="presParOf" srcId="{17C2DD63-A5D8-422A-9FA0-78E2C7D00625}" destId="{1784C74D-CAF5-4508-9669-CD7078B2D59B}" srcOrd="3" destOrd="0" presId="urn:microsoft.com/office/officeart/2005/8/layout/gear1"/>
    <dgm:cxn modelId="{D351853E-F3CC-4912-A2E6-4F78583D71C7}" type="presParOf" srcId="{17C2DD63-A5D8-422A-9FA0-78E2C7D00625}" destId="{821F0A78-A8F0-4CFC-A8AB-7BBF1D7C7B9F}" srcOrd="4" destOrd="0" presId="urn:microsoft.com/office/officeart/2005/8/layout/gear1"/>
    <dgm:cxn modelId="{3BABC788-BB45-4027-933E-B07D32DEE766}" type="presParOf" srcId="{17C2DD63-A5D8-422A-9FA0-78E2C7D00625}" destId="{1B19C0F2-4595-4709-B7A9-6A3EB3B2F6CA}" srcOrd="5" destOrd="0" presId="urn:microsoft.com/office/officeart/2005/8/layout/gear1"/>
    <dgm:cxn modelId="{0D8A6A83-24CA-4CF5-B5D7-912C22386BE1}" type="presParOf" srcId="{17C2DD63-A5D8-422A-9FA0-78E2C7D00625}" destId="{D3532B7A-205E-47E3-9775-5DB22017D8F9}" srcOrd="6" destOrd="0" presId="urn:microsoft.com/office/officeart/2005/8/layout/gear1"/>
    <dgm:cxn modelId="{0F8D17EA-400F-45CF-8E11-E7733C1D7B48}" type="presParOf" srcId="{17C2DD63-A5D8-422A-9FA0-78E2C7D00625}" destId="{16E21D02-EE0F-4979-B3EC-CE37CE89ADF1}" srcOrd="7" destOrd="0" presId="urn:microsoft.com/office/officeart/2005/8/layout/gear1"/>
    <dgm:cxn modelId="{9046000D-33FB-42EB-9785-EB435310A2C7}" type="presParOf" srcId="{17C2DD63-A5D8-422A-9FA0-78E2C7D00625}" destId="{58AFD89E-9AD7-4495-9C85-A9D3491942EC}" srcOrd="8" destOrd="0" presId="urn:microsoft.com/office/officeart/2005/8/layout/gear1"/>
    <dgm:cxn modelId="{3C3F8EAA-B167-4B99-B89D-B8D155282B12}" type="presParOf" srcId="{17C2DD63-A5D8-422A-9FA0-78E2C7D00625}" destId="{374A5EDD-CC95-4BA9-AAB2-234F3475DEF2}" srcOrd="9" destOrd="0" presId="urn:microsoft.com/office/officeart/2005/8/layout/gear1"/>
    <dgm:cxn modelId="{6329893A-B07F-40F0-A1EC-1483D327E4EA}" type="presParOf" srcId="{17C2DD63-A5D8-422A-9FA0-78E2C7D00625}" destId="{2031C883-8D62-41E3-85BE-8202361DC186}" srcOrd="10" destOrd="0" presId="urn:microsoft.com/office/officeart/2005/8/layout/gear1"/>
    <dgm:cxn modelId="{4EEE78CC-EC10-4577-9579-E573E9F806E8}" type="presParOf" srcId="{17C2DD63-A5D8-422A-9FA0-78E2C7D00625}" destId="{E97A1EFA-FF2F-4869-B1A9-43D695448A61}" srcOrd="11" destOrd="0" presId="urn:microsoft.com/office/officeart/2005/8/layout/gear1"/>
    <dgm:cxn modelId="{7D91B78E-7B70-4D86-BFDB-2A0BD3D48D69}" type="presParOf" srcId="{17C2DD63-A5D8-422A-9FA0-78E2C7D00625}" destId="{45444414-1FB5-4FB0-A0AB-DDA48BC9FEC9}" srcOrd="12" destOrd="0" presId="urn:microsoft.com/office/officeart/2005/8/layout/gear1"/>
    <dgm:cxn modelId="{5645A634-41C3-4D2F-A602-9F38C0ED8E76}" type="presParOf" srcId="{17C2DD63-A5D8-422A-9FA0-78E2C7D00625}" destId="{A0F153FB-5BBE-4AAF-B35C-80F9889D9A34}" srcOrd="13" destOrd="0" presId="urn:microsoft.com/office/officeart/2005/8/layout/gear1"/>
    <dgm:cxn modelId="{975F30FC-13B0-4276-827E-1101908B0517}" type="presParOf" srcId="{17C2DD63-A5D8-422A-9FA0-78E2C7D00625}" destId="{F63135D1-2FC2-4802-AB64-F8CE6A171F06}" srcOrd="14" destOrd="0" presId="urn:microsoft.com/office/officeart/2005/8/layout/gear1"/>
    <dgm:cxn modelId="{B398B729-05BF-4D60-B0BA-BEC0B7E35DCE}" type="presParOf" srcId="{17C2DD63-A5D8-422A-9FA0-78E2C7D00625}" destId="{887ABB3B-6B6E-4D90-934F-75DAC18BAD03}" srcOrd="15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308A95-2D61-416B-B5FF-48111487C1AA}">
      <dsp:nvSpPr>
        <dsp:cNvPr id="0" name=""/>
        <dsp:cNvSpPr/>
      </dsp:nvSpPr>
      <dsp:spPr>
        <a:xfrm>
          <a:off x="517319" y="573246"/>
          <a:ext cx="1335528" cy="110153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815" tIns="43815" rIns="43815" bIns="43815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300" kern="1200" dirty="0" smtClean="0"/>
            <a:t>Step 1.1</a:t>
          </a:r>
          <a:endParaRPr lang="en-GB" sz="23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300" kern="1200" dirty="0" smtClean="0"/>
            <a:t>Step 1.2</a:t>
          </a:r>
          <a:endParaRPr lang="en-GB" sz="2300" kern="1200" dirty="0"/>
        </a:p>
      </dsp:txBody>
      <dsp:txXfrm>
        <a:off x="542668" y="598595"/>
        <a:ext cx="1284830" cy="814791"/>
      </dsp:txXfrm>
    </dsp:sp>
    <dsp:sp modelId="{71FEE6D2-0F0A-406A-9778-F306A4320CD2}">
      <dsp:nvSpPr>
        <dsp:cNvPr id="0" name=""/>
        <dsp:cNvSpPr/>
      </dsp:nvSpPr>
      <dsp:spPr>
        <a:xfrm>
          <a:off x="1242571" y="744804"/>
          <a:ext cx="1606967" cy="1606967"/>
        </a:xfrm>
        <a:prstGeom prst="leftCircularArrow">
          <a:avLst>
            <a:gd name="adj1" fmla="val 3983"/>
            <a:gd name="adj2" fmla="val 499988"/>
            <a:gd name="adj3" fmla="val 2275499"/>
            <a:gd name="adj4" fmla="val 9024489"/>
            <a:gd name="adj5" fmla="val 4647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38037EE-626F-4AF5-BCA3-538724C0E206}">
      <dsp:nvSpPr>
        <dsp:cNvPr id="0" name=""/>
        <dsp:cNvSpPr/>
      </dsp:nvSpPr>
      <dsp:spPr>
        <a:xfrm>
          <a:off x="814103" y="1438735"/>
          <a:ext cx="1187136" cy="472085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kern="1200" dirty="0" smtClean="0"/>
            <a:t>Activity 1</a:t>
          </a:r>
          <a:endParaRPr lang="en-GB" sz="2200" kern="1200" dirty="0"/>
        </a:p>
      </dsp:txBody>
      <dsp:txXfrm>
        <a:off x="827930" y="1452562"/>
        <a:ext cx="1159482" cy="444431"/>
      </dsp:txXfrm>
    </dsp:sp>
    <dsp:sp modelId="{DC59DC34-ACA3-4DFE-9853-5114D92AF6D5}">
      <dsp:nvSpPr>
        <dsp:cNvPr id="0" name=""/>
        <dsp:cNvSpPr/>
      </dsp:nvSpPr>
      <dsp:spPr>
        <a:xfrm>
          <a:off x="2306039" y="573246"/>
          <a:ext cx="1335528" cy="110153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815" tIns="43815" rIns="43815" bIns="43815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300" kern="1200" dirty="0" smtClean="0"/>
            <a:t>Step 2.1</a:t>
          </a:r>
          <a:endParaRPr lang="en-GB" sz="23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300" kern="1200" dirty="0" smtClean="0"/>
            <a:t>Step 2.2</a:t>
          </a:r>
          <a:endParaRPr lang="en-GB" sz="2300" kern="1200" dirty="0"/>
        </a:p>
      </dsp:txBody>
      <dsp:txXfrm>
        <a:off x="2331388" y="834637"/>
        <a:ext cx="1284830" cy="814791"/>
      </dsp:txXfrm>
    </dsp:sp>
    <dsp:sp modelId="{0F7C453B-4FAD-40DE-9A1B-D6D318EB571F}">
      <dsp:nvSpPr>
        <dsp:cNvPr id="0" name=""/>
        <dsp:cNvSpPr/>
      </dsp:nvSpPr>
      <dsp:spPr>
        <a:xfrm>
          <a:off x="3020163" y="-146937"/>
          <a:ext cx="1777618" cy="1777618"/>
        </a:xfrm>
        <a:prstGeom prst="circularArrow">
          <a:avLst>
            <a:gd name="adj1" fmla="val 3601"/>
            <a:gd name="adj2" fmla="val 447850"/>
            <a:gd name="adj3" fmla="val 19376639"/>
            <a:gd name="adj4" fmla="val 12575511"/>
            <a:gd name="adj5" fmla="val 4201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4C97862-2C64-42AE-A99F-FAEDC252ADEC}">
      <dsp:nvSpPr>
        <dsp:cNvPr id="0" name=""/>
        <dsp:cNvSpPr/>
      </dsp:nvSpPr>
      <dsp:spPr>
        <a:xfrm>
          <a:off x="2602823" y="337203"/>
          <a:ext cx="1187136" cy="472085"/>
        </a:xfrm>
        <a:prstGeom prst="roundRect">
          <a:avLst>
            <a:gd name="adj" fmla="val 10000"/>
          </a:avLst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kern="1200" dirty="0" smtClean="0"/>
            <a:t>Activity 2</a:t>
          </a:r>
          <a:endParaRPr lang="en-GB" sz="2200" kern="1200" dirty="0"/>
        </a:p>
      </dsp:txBody>
      <dsp:txXfrm>
        <a:off x="2616650" y="351030"/>
        <a:ext cx="1159482" cy="444431"/>
      </dsp:txXfrm>
    </dsp:sp>
    <dsp:sp modelId="{B262CF5F-FEEF-423E-B235-063FA884F035}">
      <dsp:nvSpPr>
        <dsp:cNvPr id="0" name=""/>
        <dsp:cNvSpPr/>
      </dsp:nvSpPr>
      <dsp:spPr>
        <a:xfrm>
          <a:off x="4094760" y="573246"/>
          <a:ext cx="1335528" cy="110153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815" tIns="43815" rIns="43815" bIns="43815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300" kern="1200" dirty="0" smtClean="0"/>
            <a:t>Step 3.1</a:t>
          </a:r>
          <a:endParaRPr lang="en-GB" sz="23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300" kern="1200" dirty="0" smtClean="0"/>
            <a:t>Step 3.2</a:t>
          </a:r>
          <a:endParaRPr lang="en-GB" sz="2300" kern="1200" dirty="0"/>
        </a:p>
      </dsp:txBody>
      <dsp:txXfrm>
        <a:off x="4120109" y="598595"/>
        <a:ext cx="1284830" cy="814791"/>
      </dsp:txXfrm>
    </dsp:sp>
    <dsp:sp modelId="{CDBE7782-5D93-453C-959F-664FCA086608}">
      <dsp:nvSpPr>
        <dsp:cNvPr id="0" name=""/>
        <dsp:cNvSpPr/>
      </dsp:nvSpPr>
      <dsp:spPr>
        <a:xfrm>
          <a:off x="4391544" y="1438735"/>
          <a:ext cx="1187136" cy="472085"/>
        </a:xfrm>
        <a:prstGeom prst="roundRect">
          <a:avLst>
            <a:gd name="adj" fmla="val 1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kern="1200" dirty="0" smtClean="0"/>
            <a:t>Activity 3</a:t>
          </a:r>
          <a:endParaRPr lang="en-GB" sz="2200" kern="1200" dirty="0"/>
        </a:p>
      </dsp:txBody>
      <dsp:txXfrm>
        <a:off x="4405371" y="1452562"/>
        <a:ext cx="1159482" cy="44443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039289-D1B2-4146-9EAA-66E1D5BEA73A}">
      <dsp:nvSpPr>
        <dsp:cNvPr id="0" name=""/>
        <dsp:cNvSpPr/>
      </dsp:nvSpPr>
      <dsp:spPr>
        <a:xfrm>
          <a:off x="457199" y="0"/>
          <a:ext cx="5181600" cy="2248023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A77D641-1BA8-466F-8176-D20B1D742232}">
      <dsp:nvSpPr>
        <dsp:cNvPr id="0" name=""/>
        <dsp:cNvSpPr/>
      </dsp:nvSpPr>
      <dsp:spPr>
        <a:xfrm>
          <a:off x="146149" y="674407"/>
          <a:ext cx="1828800" cy="899209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Activity 1</a:t>
          </a:r>
          <a:endParaRPr lang="en-GB" sz="16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dirty="0" smtClean="0"/>
            <a:t>Step 1.1</a:t>
          </a:r>
          <a:endParaRPr lang="en-GB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dirty="0" smtClean="0"/>
            <a:t>Step 1.2</a:t>
          </a:r>
          <a:endParaRPr lang="en-GB" sz="1200" kern="1200" dirty="0"/>
        </a:p>
      </dsp:txBody>
      <dsp:txXfrm>
        <a:off x="190045" y="718303"/>
        <a:ext cx="1741008" cy="811417"/>
      </dsp:txXfrm>
    </dsp:sp>
    <dsp:sp modelId="{440425F7-1FC7-4C3A-8DDC-25B25A8D31B8}">
      <dsp:nvSpPr>
        <dsp:cNvPr id="0" name=""/>
        <dsp:cNvSpPr/>
      </dsp:nvSpPr>
      <dsp:spPr>
        <a:xfrm>
          <a:off x="2133599" y="674407"/>
          <a:ext cx="1828800" cy="899209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Activity 2</a:t>
          </a:r>
          <a:endParaRPr lang="en-GB" sz="16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dirty="0" smtClean="0"/>
            <a:t>Step 2.1</a:t>
          </a:r>
          <a:endParaRPr lang="en-GB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dirty="0" smtClean="0"/>
            <a:t>Step 2.2</a:t>
          </a:r>
          <a:endParaRPr lang="en-GB" sz="1200" kern="1200" dirty="0"/>
        </a:p>
      </dsp:txBody>
      <dsp:txXfrm>
        <a:off x="2177495" y="718303"/>
        <a:ext cx="1741008" cy="811417"/>
      </dsp:txXfrm>
    </dsp:sp>
    <dsp:sp modelId="{39A03684-99E2-4E15-AAF6-34B6D600035C}">
      <dsp:nvSpPr>
        <dsp:cNvPr id="0" name=""/>
        <dsp:cNvSpPr/>
      </dsp:nvSpPr>
      <dsp:spPr>
        <a:xfrm>
          <a:off x="4121050" y="674407"/>
          <a:ext cx="1828800" cy="899209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Activity 3</a:t>
          </a:r>
          <a:endParaRPr lang="en-GB" sz="16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dirty="0" smtClean="0"/>
            <a:t>Step 3.1</a:t>
          </a:r>
          <a:endParaRPr lang="en-GB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dirty="0" smtClean="0"/>
            <a:t>Step 3.2</a:t>
          </a:r>
          <a:endParaRPr lang="en-GB" sz="1200" kern="1200" dirty="0"/>
        </a:p>
      </dsp:txBody>
      <dsp:txXfrm>
        <a:off x="4164946" y="718303"/>
        <a:ext cx="1741008" cy="81141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E9F0FA9-A3D2-44FD-8659-F5E9517AEA01}">
      <dsp:nvSpPr>
        <dsp:cNvPr id="0" name=""/>
        <dsp:cNvSpPr/>
      </dsp:nvSpPr>
      <dsp:spPr>
        <a:xfrm>
          <a:off x="2935598" y="1011610"/>
          <a:ext cx="1236413" cy="1236413"/>
        </a:xfrm>
        <a:prstGeom prst="gear9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dirty="0" smtClean="0"/>
            <a:t>Activity 1</a:t>
          </a:r>
          <a:endParaRPr lang="en-GB" sz="1000" kern="1200" dirty="0"/>
        </a:p>
      </dsp:txBody>
      <dsp:txXfrm>
        <a:off x="3184172" y="1301234"/>
        <a:ext cx="739265" cy="635542"/>
      </dsp:txXfrm>
    </dsp:sp>
    <dsp:sp modelId="{1784C74D-CAF5-4508-9669-CD7078B2D59B}">
      <dsp:nvSpPr>
        <dsp:cNvPr id="0" name=""/>
        <dsp:cNvSpPr/>
      </dsp:nvSpPr>
      <dsp:spPr>
        <a:xfrm>
          <a:off x="2778237" y="1775938"/>
          <a:ext cx="786808" cy="47208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800" kern="1200" dirty="0" smtClean="0"/>
            <a:t>Step 1.1</a:t>
          </a:r>
          <a:endParaRPr lang="en-GB" sz="800" kern="1200" dirty="0"/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800" kern="1200" dirty="0" smtClean="0"/>
            <a:t>Step 1.2</a:t>
          </a:r>
          <a:endParaRPr lang="en-GB" sz="800" kern="1200" dirty="0"/>
        </a:p>
      </dsp:txBody>
      <dsp:txXfrm>
        <a:off x="2792064" y="1789765"/>
        <a:ext cx="759154" cy="444431"/>
      </dsp:txXfrm>
    </dsp:sp>
    <dsp:sp modelId="{821F0A78-A8F0-4CFC-A8AB-7BBF1D7C7B9F}">
      <dsp:nvSpPr>
        <dsp:cNvPr id="0" name=""/>
        <dsp:cNvSpPr/>
      </dsp:nvSpPr>
      <dsp:spPr>
        <a:xfrm>
          <a:off x="2216231" y="719367"/>
          <a:ext cx="899209" cy="899209"/>
        </a:xfrm>
        <a:prstGeom prst="gear6">
          <a:avLst/>
        </a:prstGeom>
        <a:solidFill>
          <a:schemeClr val="accent3">
            <a:hueOff val="5625132"/>
            <a:satOff val="-8440"/>
            <a:lumOff val="-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dirty="0" smtClean="0"/>
            <a:t>Activity 2</a:t>
          </a:r>
          <a:endParaRPr lang="en-GB" sz="1000" kern="1200" dirty="0"/>
        </a:p>
      </dsp:txBody>
      <dsp:txXfrm>
        <a:off x="2442610" y="947114"/>
        <a:ext cx="446451" cy="443715"/>
      </dsp:txXfrm>
    </dsp:sp>
    <dsp:sp modelId="{16E21D02-EE0F-4979-B3EC-CE37CE89ADF1}">
      <dsp:nvSpPr>
        <dsp:cNvPr id="0" name=""/>
        <dsp:cNvSpPr/>
      </dsp:nvSpPr>
      <dsp:spPr>
        <a:xfrm>
          <a:off x="1923988" y="1303853"/>
          <a:ext cx="786808" cy="47208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5625132"/>
              <a:satOff val="-8440"/>
              <a:lumOff val="-137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800" kern="1200" dirty="0" smtClean="0"/>
            <a:t>Step 2.1</a:t>
          </a:r>
          <a:endParaRPr lang="en-GB" sz="800" kern="1200" dirty="0"/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800" kern="1200" dirty="0" smtClean="0"/>
            <a:t>Step 2.2</a:t>
          </a:r>
          <a:endParaRPr lang="en-GB" sz="800" kern="1200" dirty="0"/>
        </a:p>
      </dsp:txBody>
      <dsp:txXfrm>
        <a:off x="1937815" y="1317680"/>
        <a:ext cx="759154" cy="444431"/>
      </dsp:txXfrm>
    </dsp:sp>
    <dsp:sp modelId="{58AFD89E-9AD7-4495-9C85-A9D3491942EC}">
      <dsp:nvSpPr>
        <dsp:cNvPr id="0" name=""/>
        <dsp:cNvSpPr/>
      </dsp:nvSpPr>
      <dsp:spPr>
        <a:xfrm rot="20700000">
          <a:off x="2719880" y="99004"/>
          <a:ext cx="881041" cy="881041"/>
        </a:xfrm>
        <a:prstGeom prst="gear6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dirty="0" smtClean="0"/>
            <a:t>Activity 3</a:t>
          </a:r>
          <a:endParaRPr lang="en-GB" sz="1000" kern="1200" dirty="0"/>
        </a:p>
      </dsp:txBody>
      <dsp:txXfrm rot="-20700000">
        <a:off x="2913118" y="292243"/>
        <a:ext cx="494565" cy="494565"/>
      </dsp:txXfrm>
    </dsp:sp>
    <dsp:sp modelId="{45444414-1FB5-4FB0-A0AB-DDA48BC9FEC9}">
      <dsp:nvSpPr>
        <dsp:cNvPr id="0" name=""/>
        <dsp:cNvSpPr/>
      </dsp:nvSpPr>
      <dsp:spPr>
        <a:xfrm>
          <a:off x="3385203" y="292243"/>
          <a:ext cx="786808" cy="47208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11250264"/>
              <a:satOff val="-16880"/>
              <a:lumOff val="-274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800" kern="1200" dirty="0" smtClean="0"/>
            <a:t>Step 3.1</a:t>
          </a:r>
          <a:endParaRPr lang="en-GB" sz="800" kern="1200" dirty="0"/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800" kern="1200" dirty="0" smtClean="0"/>
            <a:t>Step 3.2</a:t>
          </a:r>
          <a:endParaRPr lang="en-GB" sz="800" kern="1200" dirty="0"/>
        </a:p>
      </dsp:txBody>
      <dsp:txXfrm>
        <a:off x="3399030" y="306070"/>
        <a:ext cx="759154" cy="444431"/>
      </dsp:txXfrm>
    </dsp:sp>
    <dsp:sp modelId="{A0F153FB-5BBE-4AAF-B35C-80F9889D9A34}">
      <dsp:nvSpPr>
        <dsp:cNvPr id="0" name=""/>
        <dsp:cNvSpPr/>
      </dsp:nvSpPr>
      <dsp:spPr>
        <a:xfrm>
          <a:off x="2820651" y="836058"/>
          <a:ext cx="1582608" cy="1582608"/>
        </a:xfrm>
        <a:prstGeom prst="circularArrow">
          <a:avLst>
            <a:gd name="adj1" fmla="val 4687"/>
            <a:gd name="adj2" fmla="val 299029"/>
            <a:gd name="adj3" fmla="val 2439147"/>
            <a:gd name="adj4" fmla="val 16038479"/>
            <a:gd name="adj5" fmla="val 5469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63135D1-2FC2-4802-AB64-F8CE6A171F06}">
      <dsp:nvSpPr>
        <dsp:cNvPr id="0" name=""/>
        <dsp:cNvSpPr/>
      </dsp:nvSpPr>
      <dsp:spPr>
        <a:xfrm>
          <a:off x="2056982" y="528759"/>
          <a:ext cx="1149864" cy="1149864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3">
            <a:hueOff val="5625132"/>
            <a:satOff val="-8440"/>
            <a:lumOff val="-137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87ABB3B-6B6E-4D90-934F-75DAC18BAD03}">
      <dsp:nvSpPr>
        <dsp:cNvPr id="0" name=""/>
        <dsp:cNvSpPr/>
      </dsp:nvSpPr>
      <dsp:spPr>
        <a:xfrm>
          <a:off x="2516086" y="-85623"/>
          <a:ext cx="1239785" cy="1239785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90976-12DF-4BBD-9250-CCF675133864}" type="datetimeFigureOut">
              <a:rPr lang="en-GB" smtClean="0"/>
              <a:t>20/10/2010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F7B3E-A351-4788-A75C-FB84110248B5}" type="slidenum">
              <a:rPr lang="en-GB" smtClean="0"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90976-12DF-4BBD-9250-CCF675133864}" type="datetimeFigureOut">
              <a:rPr lang="en-GB" smtClean="0"/>
              <a:t>20/10/2010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F7B3E-A351-4788-A75C-FB84110248B5}" type="slidenum">
              <a:rPr lang="en-GB" smtClean="0"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90976-12DF-4BBD-9250-CCF675133864}" type="datetimeFigureOut">
              <a:rPr lang="en-GB" smtClean="0"/>
              <a:t>20/10/2010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F7B3E-A351-4788-A75C-FB84110248B5}" type="slidenum">
              <a:rPr lang="en-GB" smtClean="0"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90976-12DF-4BBD-9250-CCF675133864}" type="datetimeFigureOut">
              <a:rPr lang="en-GB" smtClean="0"/>
              <a:t>20/10/2010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F7B3E-A351-4788-A75C-FB84110248B5}" type="slidenum">
              <a:rPr lang="en-GB" smtClean="0"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90976-12DF-4BBD-9250-CCF675133864}" type="datetimeFigureOut">
              <a:rPr lang="en-GB" smtClean="0"/>
              <a:t>20/10/2010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F7B3E-A351-4788-A75C-FB84110248B5}" type="slidenum">
              <a:rPr lang="en-GB" smtClean="0"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90976-12DF-4BBD-9250-CCF675133864}" type="datetimeFigureOut">
              <a:rPr lang="en-GB" smtClean="0"/>
              <a:t>20/10/2010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F7B3E-A351-4788-A75C-FB84110248B5}" type="slidenum">
              <a:rPr lang="en-GB" smtClean="0"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90976-12DF-4BBD-9250-CCF675133864}" type="datetimeFigureOut">
              <a:rPr lang="en-GB" smtClean="0"/>
              <a:t>20/10/2010</a:t>
            </a:fld>
            <a:endParaRPr lang="en-GB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F7B3E-A351-4788-A75C-FB84110248B5}" type="slidenum">
              <a:rPr lang="en-GB" smtClean="0"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90976-12DF-4BBD-9250-CCF675133864}" type="datetimeFigureOut">
              <a:rPr lang="en-GB" smtClean="0"/>
              <a:t>20/10/2010</a:t>
            </a:fld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F7B3E-A351-4788-A75C-FB84110248B5}" type="slidenum">
              <a:rPr lang="en-GB" smtClean="0"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90976-12DF-4BBD-9250-CCF675133864}" type="datetimeFigureOut">
              <a:rPr lang="en-GB" smtClean="0"/>
              <a:t>20/10/2010</a:t>
            </a:fld>
            <a:endParaRPr lang="en-GB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F7B3E-A351-4788-A75C-FB84110248B5}" type="slidenum">
              <a:rPr lang="en-GB" smtClean="0"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90976-12DF-4BBD-9250-CCF675133864}" type="datetimeFigureOut">
              <a:rPr lang="en-GB" smtClean="0"/>
              <a:t>20/10/2010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F7B3E-A351-4788-A75C-FB84110248B5}" type="slidenum">
              <a:rPr lang="en-GB" smtClean="0"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90976-12DF-4BBD-9250-CCF675133864}" type="datetimeFigureOut">
              <a:rPr lang="en-GB" smtClean="0"/>
              <a:t>20/10/2010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F7B3E-A351-4788-A75C-FB84110248B5}" type="slidenum">
              <a:rPr lang="en-GB" smtClean="0"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B90976-12DF-4BBD-9250-CCF675133864}" type="datetimeFigureOut">
              <a:rPr lang="en-GB" smtClean="0"/>
              <a:t>20/10/2010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9F7B3E-A351-4788-A75C-FB84110248B5}" type="slidenum">
              <a:rPr lang="en-GB" smtClean="0"/>
              <a:t>‹Nr.›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diagramLayout" Target="../diagrams/layout3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diagramData" Target="../diagrams/data3.xml"/><Relationship Id="rId2" Type="http://schemas.openxmlformats.org/officeDocument/2006/relationships/diagramData" Target="../diagrams/data1.xml"/><Relationship Id="rId16" Type="http://schemas.microsoft.com/office/2007/relationships/diagramDrawing" Target="../diagrams/drawing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5" Type="http://schemas.openxmlformats.org/officeDocument/2006/relationships/diagramColors" Target="../diagrams/colors3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Relationship Id="rId14" Type="http://schemas.openxmlformats.org/officeDocument/2006/relationships/diagramQuickStyle" Target="../diagrams/quickStyle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m 3"/>
          <p:cNvGraphicFramePr/>
          <p:nvPr/>
        </p:nvGraphicFramePr>
        <p:xfrm>
          <a:off x="323528" y="260648"/>
          <a:ext cx="6096000" cy="22480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Diagramm 4"/>
          <p:cNvGraphicFramePr/>
          <p:nvPr/>
        </p:nvGraphicFramePr>
        <p:xfrm>
          <a:off x="251520" y="2708920"/>
          <a:ext cx="6096000" cy="22480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6" name="Diagramm 5"/>
          <p:cNvGraphicFramePr/>
          <p:nvPr/>
        </p:nvGraphicFramePr>
        <p:xfrm>
          <a:off x="3995936" y="3933056"/>
          <a:ext cx="6096000" cy="22480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0975" y="104775"/>
            <a:ext cx="8782050" cy="664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feld 2"/>
          <p:cNvSpPr txBox="1"/>
          <p:nvPr/>
        </p:nvSpPr>
        <p:spPr>
          <a:xfrm>
            <a:off x="755576" y="5877272"/>
            <a:ext cx="21293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Screenshot of slide 1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58</Words>
  <Application>Microsoft Office PowerPoint</Application>
  <PresentationFormat>Bildschirmpräsentation (4:3)</PresentationFormat>
  <Paragraphs>28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Larissa-Design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Smart Art</dc:title>
  <dc:creator>Klaus-Peter Eckert</dc:creator>
  <dc:description>Slide with included smart art</dc:description>
  <cp:lastModifiedBy>Klaus-Peter Eckert</cp:lastModifiedBy>
  <cp:revision>2</cp:revision>
  <dcterms:created xsi:type="dcterms:W3CDTF">2010-10-19T09:14:05Z</dcterms:created>
  <dcterms:modified xsi:type="dcterms:W3CDTF">2010-10-20T13:26:04Z</dcterms:modified>
  <cp:category>Auxiliary</cp:category>
</cp:coreProperties>
</file>